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5" r:id="rId4"/>
    <p:sldId id="278" r:id="rId5"/>
    <p:sldId id="279" r:id="rId6"/>
    <p:sldId id="266" r:id="rId7"/>
    <p:sldId id="280" r:id="rId8"/>
    <p:sldId id="282" r:id="rId9"/>
    <p:sldId id="286" r:id="rId10"/>
    <p:sldId id="283" r:id="rId11"/>
    <p:sldId id="289" r:id="rId12"/>
    <p:sldId id="290" r:id="rId13"/>
    <p:sldId id="291" r:id="rId14"/>
    <p:sldId id="297" r:id="rId15"/>
    <p:sldId id="292" r:id="rId16"/>
    <p:sldId id="293" r:id="rId17"/>
    <p:sldId id="294" r:id="rId18"/>
    <p:sldId id="295" r:id="rId19"/>
    <p:sldId id="287" r:id="rId20"/>
    <p:sldId id="288" r:id="rId21"/>
    <p:sldId id="29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7"/>
    <p:restoredTop sz="69160"/>
  </p:normalViewPr>
  <p:slideViewPr>
    <p:cSldViewPr snapToGrid="0" snapToObjects="1">
      <p:cViewPr varScale="1">
        <p:scale>
          <a:sx n="76" d="100"/>
          <a:sy n="76" d="100"/>
        </p:scale>
        <p:origin x="20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818B9D-292F-4A25-B3CC-73D982D9878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40AAB35-6063-48B8-BC1D-38AE7ACC6DBC}">
      <dgm:prSet/>
      <dgm:spPr/>
      <dgm:t>
        <a:bodyPr/>
        <a:lstStyle/>
        <a:p>
          <a:r>
            <a:rPr lang="en-US"/>
            <a:t>Why are we anxious?</a:t>
          </a:r>
        </a:p>
      </dgm:t>
    </dgm:pt>
    <dgm:pt modelId="{4273A80F-7AD8-473C-9DF0-4D3D42E572E6}" type="parTrans" cxnId="{5539F7F4-17DA-4990-A4FE-E04D249D38BB}">
      <dgm:prSet/>
      <dgm:spPr/>
      <dgm:t>
        <a:bodyPr/>
        <a:lstStyle/>
        <a:p>
          <a:endParaRPr lang="en-US"/>
        </a:p>
      </dgm:t>
    </dgm:pt>
    <dgm:pt modelId="{CE0AF54B-FCDC-4A7E-8A37-D6C2CFC24635}" type="sibTrans" cxnId="{5539F7F4-17DA-4990-A4FE-E04D249D38BB}">
      <dgm:prSet/>
      <dgm:spPr/>
      <dgm:t>
        <a:bodyPr/>
        <a:lstStyle/>
        <a:p>
          <a:endParaRPr lang="en-US"/>
        </a:p>
      </dgm:t>
    </dgm:pt>
    <dgm:pt modelId="{98C944DF-AE97-443E-837C-9F0DA58CC6A0}">
      <dgm:prSet/>
      <dgm:spPr/>
      <dgm:t>
        <a:bodyPr/>
        <a:lstStyle/>
        <a:p>
          <a:r>
            <a:rPr lang="en-US"/>
            <a:t>How can an early learning conversation help?</a:t>
          </a:r>
        </a:p>
      </dgm:t>
    </dgm:pt>
    <dgm:pt modelId="{431D7F6B-25ED-419C-8249-617FC52A3D84}" type="parTrans" cxnId="{D0F89BD2-4FD9-4DD9-A820-64D4C95E3196}">
      <dgm:prSet/>
      <dgm:spPr/>
      <dgm:t>
        <a:bodyPr/>
        <a:lstStyle/>
        <a:p>
          <a:endParaRPr lang="en-US"/>
        </a:p>
      </dgm:t>
    </dgm:pt>
    <dgm:pt modelId="{F73A57DE-ADB4-4CCF-89EA-62557EC9172D}" type="sibTrans" cxnId="{D0F89BD2-4FD9-4DD9-A820-64D4C95E3196}">
      <dgm:prSet/>
      <dgm:spPr/>
      <dgm:t>
        <a:bodyPr/>
        <a:lstStyle/>
        <a:p>
          <a:endParaRPr lang="en-US"/>
        </a:p>
      </dgm:t>
    </dgm:pt>
    <dgm:pt modelId="{5D94E8DA-BEBD-4646-A6FA-645C4D062C70}">
      <dgm:prSet/>
      <dgm:spPr/>
      <dgm:t>
        <a:bodyPr/>
        <a:lstStyle/>
        <a:p>
          <a:r>
            <a:rPr lang="en-US"/>
            <a:t>How can simulation help?</a:t>
          </a:r>
        </a:p>
      </dgm:t>
    </dgm:pt>
    <dgm:pt modelId="{F23DEBE5-8F4B-4E95-8ADD-E9BF16F2B0F8}" type="parTrans" cxnId="{1253E0BA-32C7-4126-A39C-31E43F1B145D}">
      <dgm:prSet/>
      <dgm:spPr/>
      <dgm:t>
        <a:bodyPr/>
        <a:lstStyle/>
        <a:p>
          <a:endParaRPr lang="en-US"/>
        </a:p>
      </dgm:t>
    </dgm:pt>
    <dgm:pt modelId="{EDB2C737-91AD-46DA-8228-52C58105BDDD}" type="sibTrans" cxnId="{1253E0BA-32C7-4126-A39C-31E43F1B145D}">
      <dgm:prSet/>
      <dgm:spPr/>
      <dgm:t>
        <a:bodyPr/>
        <a:lstStyle/>
        <a:p>
          <a:endParaRPr lang="en-US"/>
        </a:p>
      </dgm:t>
    </dgm:pt>
    <dgm:pt modelId="{2124E557-C776-5B4C-A090-5CF6A01F7A50}" type="pres">
      <dgm:prSet presAssocID="{57818B9D-292F-4A25-B3CC-73D982D98789}" presName="vert0" presStyleCnt="0">
        <dgm:presLayoutVars>
          <dgm:dir/>
          <dgm:animOne val="branch"/>
          <dgm:animLvl val="lvl"/>
        </dgm:presLayoutVars>
      </dgm:prSet>
      <dgm:spPr/>
    </dgm:pt>
    <dgm:pt modelId="{4D58AC65-EB00-CE41-9500-EFF26AF09F29}" type="pres">
      <dgm:prSet presAssocID="{440AAB35-6063-48B8-BC1D-38AE7ACC6DBC}" presName="thickLine" presStyleLbl="alignNode1" presStyleIdx="0" presStyleCnt="3"/>
      <dgm:spPr/>
    </dgm:pt>
    <dgm:pt modelId="{EC0CE301-36FE-E046-9839-3A20CACC5890}" type="pres">
      <dgm:prSet presAssocID="{440AAB35-6063-48B8-BC1D-38AE7ACC6DBC}" presName="horz1" presStyleCnt="0"/>
      <dgm:spPr/>
    </dgm:pt>
    <dgm:pt modelId="{D1027424-537F-1C4B-A9D2-567278366206}" type="pres">
      <dgm:prSet presAssocID="{440AAB35-6063-48B8-BC1D-38AE7ACC6DBC}" presName="tx1" presStyleLbl="revTx" presStyleIdx="0" presStyleCnt="3"/>
      <dgm:spPr/>
    </dgm:pt>
    <dgm:pt modelId="{185ED438-2EE2-CD41-A397-8CAA381D4E4C}" type="pres">
      <dgm:prSet presAssocID="{440AAB35-6063-48B8-BC1D-38AE7ACC6DBC}" presName="vert1" presStyleCnt="0"/>
      <dgm:spPr/>
    </dgm:pt>
    <dgm:pt modelId="{D0995694-2B3A-2746-9DA3-D02E06C294D2}" type="pres">
      <dgm:prSet presAssocID="{98C944DF-AE97-443E-837C-9F0DA58CC6A0}" presName="thickLine" presStyleLbl="alignNode1" presStyleIdx="1" presStyleCnt="3"/>
      <dgm:spPr/>
    </dgm:pt>
    <dgm:pt modelId="{7D45414A-3778-3B4B-9003-C38177BA06F7}" type="pres">
      <dgm:prSet presAssocID="{98C944DF-AE97-443E-837C-9F0DA58CC6A0}" presName="horz1" presStyleCnt="0"/>
      <dgm:spPr/>
    </dgm:pt>
    <dgm:pt modelId="{F5E096BC-BCFA-DD4D-BF5B-80F484DB71B2}" type="pres">
      <dgm:prSet presAssocID="{98C944DF-AE97-443E-837C-9F0DA58CC6A0}" presName="tx1" presStyleLbl="revTx" presStyleIdx="1" presStyleCnt="3"/>
      <dgm:spPr/>
    </dgm:pt>
    <dgm:pt modelId="{FE9193ED-8DB5-7E46-85B1-124559954360}" type="pres">
      <dgm:prSet presAssocID="{98C944DF-AE97-443E-837C-9F0DA58CC6A0}" presName="vert1" presStyleCnt="0"/>
      <dgm:spPr/>
    </dgm:pt>
    <dgm:pt modelId="{9C0B61C6-DDA2-6C49-AACE-A6AB29291F8D}" type="pres">
      <dgm:prSet presAssocID="{5D94E8DA-BEBD-4646-A6FA-645C4D062C70}" presName="thickLine" presStyleLbl="alignNode1" presStyleIdx="2" presStyleCnt="3"/>
      <dgm:spPr/>
    </dgm:pt>
    <dgm:pt modelId="{2EF52C8F-CA21-A94B-B31C-D95C7BDA9207}" type="pres">
      <dgm:prSet presAssocID="{5D94E8DA-BEBD-4646-A6FA-645C4D062C70}" presName="horz1" presStyleCnt="0"/>
      <dgm:spPr/>
    </dgm:pt>
    <dgm:pt modelId="{514C0DFE-D70F-9040-A5A0-824072A0FBF5}" type="pres">
      <dgm:prSet presAssocID="{5D94E8DA-BEBD-4646-A6FA-645C4D062C70}" presName="tx1" presStyleLbl="revTx" presStyleIdx="2" presStyleCnt="3"/>
      <dgm:spPr/>
    </dgm:pt>
    <dgm:pt modelId="{3FDE606C-CF15-0B4F-B980-BC7E219F9CC1}" type="pres">
      <dgm:prSet presAssocID="{5D94E8DA-BEBD-4646-A6FA-645C4D062C70}" presName="vert1" presStyleCnt="0"/>
      <dgm:spPr/>
    </dgm:pt>
  </dgm:ptLst>
  <dgm:cxnLst>
    <dgm:cxn modelId="{DF05B766-5A76-284A-8D5D-F7C19337EF9B}" type="presOf" srcId="{5D94E8DA-BEBD-4646-A6FA-645C4D062C70}" destId="{514C0DFE-D70F-9040-A5A0-824072A0FBF5}" srcOrd="0" destOrd="0" presId="urn:microsoft.com/office/officeart/2008/layout/LinedList"/>
    <dgm:cxn modelId="{2D0F2294-7543-FC4D-9B6A-BDCF476EFD81}" type="presOf" srcId="{57818B9D-292F-4A25-B3CC-73D982D98789}" destId="{2124E557-C776-5B4C-A090-5CF6A01F7A50}" srcOrd="0" destOrd="0" presId="urn:microsoft.com/office/officeart/2008/layout/LinedList"/>
    <dgm:cxn modelId="{1253E0BA-32C7-4126-A39C-31E43F1B145D}" srcId="{57818B9D-292F-4A25-B3CC-73D982D98789}" destId="{5D94E8DA-BEBD-4646-A6FA-645C4D062C70}" srcOrd="2" destOrd="0" parTransId="{F23DEBE5-8F4B-4E95-8ADD-E9BF16F2B0F8}" sibTransId="{EDB2C737-91AD-46DA-8228-52C58105BDDD}"/>
    <dgm:cxn modelId="{DC106EC5-B6D5-EE4C-B7E4-029C127ADEC2}" type="presOf" srcId="{98C944DF-AE97-443E-837C-9F0DA58CC6A0}" destId="{F5E096BC-BCFA-DD4D-BF5B-80F484DB71B2}" srcOrd="0" destOrd="0" presId="urn:microsoft.com/office/officeart/2008/layout/LinedList"/>
    <dgm:cxn modelId="{C47448CB-54B2-784E-8178-9A0FCA16F8BE}" type="presOf" srcId="{440AAB35-6063-48B8-BC1D-38AE7ACC6DBC}" destId="{D1027424-537F-1C4B-A9D2-567278366206}" srcOrd="0" destOrd="0" presId="urn:microsoft.com/office/officeart/2008/layout/LinedList"/>
    <dgm:cxn modelId="{D0F89BD2-4FD9-4DD9-A820-64D4C95E3196}" srcId="{57818B9D-292F-4A25-B3CC-73D982D98789}" destId="{98C944DF-AE97-443E-837C-9F0DA58CC6A0}" srcOrd="1" destOrd="0" parTransId="{431D7F6B-25ED-419C-8249-617FC52A3D84}" sibTransId="{F73A57DE-ADB4-4CCF-89EA-62557EC9172D}"/>
    <dgm:cxn modelId="{5539F7F4-17DA-4990-A4FE-E04D249D38BB}" srcId="{57818B9D-292F-4A25-B3CC-73D982D98789}" destId="{440AAB35-6063-48B8-BC1D-38AE7ACC6DBC}" srcOrd="0" destOrd="0" parTransId="{4273A80F-7AD8-473C-9DF0-4D3D42E572E6}" sibTransId="{CE0AF54B-FCDC-4A7E-8A37-D6C2CFC24635}"/>
    <dgm:cxn modelId="{9346D282-A490-644B-8D96-A30AE887974B}" type="presParOf" srcId="{2124E557-C776-5B4C-A090-5CF6A01F7A50}" destId="{4D58AC65-EB00-CE41-9500-EFF26AF09F29}" srcOrd="0" destOrd="0" presId="urn:microsoft.com/office/officeart/2008/layout/LinedList"/>
    <dgm:cxn modelId="{C50B888F-054B-2F45-8CB2-52FA46CB4E91}" type="presParOf" srcId="{2124E557-C776-5B4C-A090-5CF6A01F7A50}" destId="{EC0CE301-36FE-E046-9839-3A20CACC5890}" srcOrd="1" destOrd="0" presId="urn:microsoft.com/office/officeart/2008/layout/LinedList"/>
    <dgm:cxn modelId="{EEA6CBD3-0D57-9E4F-829F-641DF11A1175}" type="presParOf" srcId="{EC0CE301-36FE-E046-9839-3A20CACC5890}" destId="{D1027424-537F-1C4B-A9D2-567278366206}" srcOrd="0" destOrd="0" presId="urn:microsoft.com/office/officeart/2008/layout/LinedList"/>
    <dgm:cxn modelId="{0C19DD24-6876-0640-B5A5-33063B7855C6}" type="presParOf" srcId="{EC0CE301-36FE-E046-9839-3A20CACC5890}" destId="{185ED438-2EE2-CD41-A397-8CAA381D4E4C}" srcOrd="1" destOrd="0" presId="urn:microsoft.com/office/officeart/2008/layout/LinedList"/>
    <dgm:cxn modelId="{ABAF37AD-15E2-B649-BDB5-6AACC62CAEC7}" type="presParOf" srcId="{2124E557-C776-5B4C-A090-5CF6A01F7A50}" destId="{D0995694-2B3A-2746-9DA3-D02E06C294D2}" srcOrd="2" destOrd="0" presId="urn:microsoft.com/office/officeart/2008/layout/LinedList"/>
    <dgm:cxn modelId="{FC939F0B-452C-8C40-B980-16F56C79B68E}" type="presParOf" srcId="{2124E557-C776-5B4C-A090-5CF6A01F7A50}" destId="{7D45414A-3778-3B4B-9003-C38177BA06F7}" srcOrd="3" destOrd="0" presId="urn:microsoft.com/office/officeart/2008/layout/LinedList"/>
    <dgm:cxn modelId="{F03FD808-48D9-2E47-97A0-BEC69374286B}" type="presParOf" srcId="{7D45414A-3778-3B4B-9003-C38177BA06F7}" destId="{F5E096BC-BCFA-DD4D-BF5B-80F484DB71B2}" srcOrd="0" destOrd="0" presId="urn:microsoft.com/office/officeart/2008/layout/LinedList"/>
    <dgm:cxn modelId="{C3106881-0A07-BC42-B32B-363090988028}" type="presParOf" srcId="{7D45414A-3778-3B4B-9003-C38177BA06F7}" destId="{FE9193ED-8DB5-7E46-85B1-124559954360}" srcOrd="1" destOrd="0" presId="urn:microsoft.com/office/officeart/2008/layout/LinedList"/>
    <dgm:cxn modelId="{7FB59259-7510-A64F-9941-D0999D12A95B}" type="presParOf" srcId="{2124E557-C776-5B4C-A090-5CF6A01F7A50}" destId="{9C0B61C6-DDA2-6C49-AACE-A6AB29291F8D}" srcOrd="4" destOrd="0" presId="urn:microsoft.com/office/officeart/2008/layout/LinedList"/>
    <dgm:cxn modelId="{4FC3146D-33A2-AE4A-B85E-1F82A3F20B7D}" type="presParOf" srcId="{2124E557-C776-5B4C-A090-5CF6A01F7A50}" destId="{2EF52C8F-CA21-A94B-B31C-D95C7BDA9207}" srcOrd="5" destOrd="0" presId="urn:microsoft.com/office/officeart/2008/layout/LinedList"/>
    <dgm:cxn modelId="{88E45E80-17BC-314B-A146-69BC24CAD3BA}" type="presParOf" srcId="{2EF52C8F-CA21-A94B-B31C-D95C7BDA9207}" destId="{514C0DFE-D70F-9040-A5A0-824072A0FBF5}" srcOrd="0" destOrd="0" presId="urn:microsoft.com/office/officeart/2008/layout/LinedList"/>
    <dgm:cxn modelId="{A14B23EC-0FCB-0B4B-B8F9-1F4D6E4E8BE6}" type="presParOf" srcId="{2EF52C8F-CA21-A94B-B31C-D95C7BDA9207}" destId="{3FDE606C-CF15-0B4F-B980-BC7E219F9C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31DD3C-E065-4369-987E-D0D4A9FD89D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9ECF701-CA91-400D-91BB-CECEC762436F}">
      <dgm:prSet/>
      <dgm:spPr/>
      <dgm:t>
        <a:bodyPr/>
        <a:lstStyle/>
        <a:p>
          <a:r>
            <a:rPr lang="en-US" dirty="0"/>
            <a:t>6-point checklist</a:t>
          </a:r>
        </a:p>
      </dgm:t>
    </dgm:pt>
    <dgm:pt modelId="{70593E96-A3D0-45D1-9950-0E1092715116}" type="parTrans" cxnId="{1F16EE4B-5496-46BC-82F3-17A15638A8ED}">
      <dgm:prSet/>
      <dgm:spPr/>
      <dgm:t>
        <a:bodyPr/>
        <a:lstStyle/>
        <a:p>
          <a:endParaRPr lang="en-US"/>
        </a:p>
      </dgm:t>
    </dgm:pt>
    <dgm:pt modelId="{0FD45131-164C-44F1-9AFC-9A281AB03B6A}" type="sibTrans" cxnId="{1F16EE4B-5496-46BC-82F3-17A15638A8ED}">
      <dgm:prSet/>
      <dgm:spPr/>
      <dgm:t>
        <a:bodyPr/>
        <a:lstStyle/>
        <a:p>
          <a:endParaRPr lang="en-US"/>
        </a:p>
      </dgm:t>
    </dgm:pt>
    <dgm:pt modelId="{48D45129-27BF-4DEA-BAE6-BDF341BE4641}">
      <dgm:prSet/>
      <dgm:spPr/>
      <dgm:t>
        <a:bodyPr/>
        <a:lstStyle/>
        <a:p>
          <a:r>
            <a:rPr lang="en-US"/>
            <a:t>At the start of a session</a:t>
          </a:r>
        </a:p>
      </dgm:t>
    </dgm:pt>
    <dgm:pt modelId="{07B4EAF3-990F-4095-B130-91B463A1FBBA}" type="parTrans" cxnId="{A2BBB4CC-DA65-43B3-AFBF-623913D2B48F}">
      <dgm:prSet/>
      <dgm:spPr/>
      <dgm:t>
        <a:bodyPr/>
        <a:lstStyle/>
        <a:p>
          <a:endParaRPr lang="en-US"/>
        </a:p>
      </dgm:t>
    </dgm:pt>
    <dgm:pt modelId="{146B3153-33A4-4159-90E5-4A1A7D47D23E}" type="sibTrans" cxnId="{A2BBB4CC-DA65-43B3-AFBF-623913D2B48F}">
      <dgm:prSet/>
      <dgm:spPr/>
      <dgm:t>
        <a:bodyPr/>
        <a:lstStyle/>
        <a:p>
          <a:endParaRPr lang="en-US"/>
        </a:p>
      </dgm:t>
    </dgm:pt>
    <dgm:pt modelId="{4DC21114-CE95-4C07-9436-D6C06C7E6C62}">
      <dgm:prSet/>
      <dgm:spPr/>
      <dgm:t>
        <a:bodyPr/>
        <a:lstStyle/>
        <a:p>
          <a:r>
            <a:rPr lang="en-US" dirty="0"/>
            <a:t>Acronym – </a:t>
          </a:r>
        </a:p>
        <a:p>
          <a:r>
            <a:rPr lang="en-US" dirty="0">
              <a:solidFill>
                <a:srgbClr val="FF0000"/>
              </a:solidFill>
            </a:rPr>
            <a:t>Y</a:t>
          </a:r>
          <a:r>
            <a:rPr lang="en-US" dirty="0"/>
            <a:t>ou a</a:t>
          </a:r>
          <a:r>
            <a:rPr lang="en-US" dirty="0">
              <a:solidFill>
                <a:srgbClr val="FF0000"/>
              </a:solidFill>
            </a:rPr>
            <a:t>r</a:t>
          </a:r>
          <a:r>
            <a:rPr lang="en-US" dirty="0"/>
            <a:t>e </a:t>
          </a:r>
          <a:r>
            <a:rPr lang="en-US" dirty="0">
              <a:solidFill>
                <a:srgbClr val="FF0000"/>
              </a:solidFill>
            </a:rPr>
            <a:t>l</a:t>
          </a:r>
          <a:r>
            <a:rPr lang="en-US" dirty="0"/>
            <a:t>ovely </a:t>
          </a:r>
          <a:r>
            <a:rPr lang="en-US" dirty="0">
              <a:solidFill>
                <a:srgbClr val="FF0000"/>
              </a:solidFill>
            </a:rPr>
            <a:t>h</a:t>
          </a:r>
          <a:r>
            <a:rPr lang="en-US" dirty="0">
              <a:solidFill>
                <a:schemeClr val="tx1"/>
              </a:solidFill>
            </a:rPr>
            <a:t>elpful</a:t>
          </a:r>
          <a:r>
            <a:rPr lang="en-US" dirty="0"/>
            <a:t> </a:t>
          </a:r>
          <a:r>
            <a:rPr lang="en-US" dirty="0">
              <a:solidFill>
                <a:srgbClr val="FF0000"/>
              </a:solidFill>
            </a:rPr>
            <a:t>f</a:t>
          </a:r>
          <a:r>
            <a:rPr lang="en-US" dirty="0"/>
            <a:t>riendly </a:t>
          </a:r>
          <a:r>
            <a:rPr lang="en-US" dirty="0">
              <a:solidFill>
                <a:srgbClr val="FF0000"/>
              </a:solidFill>
            </a:rPr>
            <a:t>p</a:t>
          </a:r>
          <a:r>
            <a:rPr lang="en-US" dirty="0"/>
            <a:t>eople</a:t>
          </a:r>
        </a:p>
      </dgm:t>
    </dgm:pt>
    <dgm:pt modelId="{F2FB59DF-E114-4030-B7D3-1022A1F2D9BB}" type="parTrans" cxnId="{CE2364F4-B331-41B0-80BB-F31FF591D240}">
      <dgm:prSet/>
      <dgm:spPr/>
      <dgm:t>
        <a:bodyPr/>
        <a:lstStyle/>
        <a:p>
          <a:endParaRPr lang="en-US"/>
        </a:p>
      </dgm:t>
    </dgm:pt>
    <dgm:pt modelId="{CC8D4098-0632-47F5-B810-D276A6538568}" type="sibTrans" cxnId="{CE2364F4-B331-41B0-80BB-F31FF591D240}">
      <dgm:prSet/>
      <dgm:spPr/>
      <dgm:t>
        <a:bodyPr/>
        <a:lstStyle/>
        <a:p>
          <a:endParaRPr lang="en-US"/>
        </a:p>
      </dgm:t>
    </dgm:pt>
    <dgm:pt modelId="{3BEB4B9F-13EB-BE46-AD84-AE3B49DECF54}" type="pres">
      <dgm:prSet presAssocID="{0031DD3C-E065-4369-987E-D0D4A9FD89D5}" presName="vert0" presStyleCnt="0">
        <dgm:presLayoutVars>
          <dgm:dir/>
          <dgm:animOne val="branch"/>
          <dgm:animLvl val="lvl"/>
        </dgm:presLayoutVars>
      </dgm:prSet>
      <dgm:spPr/>
    </dgm:pt>
    <dgm:pt modelId="{211284E8-2881-3F46-B386-E97D9010EE9F}" type="pres">
      <dgm:prSet presAssocID="{39ECF701-CA91-400D-91BB-CECEC762436F}" presName="thickLine" presStyleLbl="alignNode1" presStyleIdx="0" presStyleCnt="3"/>
      <dgm:spPr/>
    </dgm:pt>
    <dgm:pt modelId="{73D640C8-219F-F346-8707-BB7AD3345E89}" type="pres">
      <dgm:prSet presAssocID="{39ECF701-CA91-400D-91BB-CECEC762436F}" presName="horz1" presStyleCnt="0"/>
      <dgm:spPr/>
    </dgm:pt>
    <dgm:pt modelId="{8917A056-9689-9A44-A329-1A066F68CCB4}" type="pres">
      <dgm:prSet presAssocID="{39ECF701-CA91-400D-91BB-CECEC762436F}" presName="tx1" presStyleLbl="revTx" presStyleIdx="0" presStyleCnt="3"/>
      <dgm:spPr/>
    </dgm:pt>
    <dgm:pt modelId="{2A3755F7-611B-9949-9A31-B51C4FE204DA}" type="pres">
      <dgm:prSet presAssocID="{39ECF701-CA91-400D-91BB-CECEC762436F}" presName="vert1" presStyleCnt="0"/>
      <dgm:spPr/>
    </dgm:pt>
    <dgm:pt modelId="{53505DD4-CB53-5C42-9FF0-ADFA34E9C5B8}" type="pres">
      <dgm:prSet presAssocID="{48D45129-27BF-4DEA-BAE6-BDF341BE4641}" presName="thickLine" presStyleLbl="alignNode1" presStyleIdx="1" presStyleCnt="3"/>
      <dgm:spPr/>
    </dgm:pt>
    <dgm:pt modelId="{FF75F67F-44A7-0E4D-B070-0A120B5D52A5}" type="pres">
      <dgm:prSet presAssocID="{48D45129-27BF-4DEA-BAE6-BDF341BE4641}" presName="horz1" presStyleCnt="0"/>
      <dgm:spPr/>
    </dgm:pt>
    <dgm:pt modelId="{84EBCAEB-666D-D24E-A74D-0293C8F0106F}" type="pres">
      <dgm:prSet presAssocID="{48D45129-27BF-4DEA-BAE6-BDF341BE4641}" presName="tx1" presStyleLbl="revTx" presStyleIdx="1" presStyleCnt="3"/>
      <dgm:spPr/>
    </dgm:pt>
    <dgm:pt modelId="{483D7AB1-B7C9-F14F-8C4C-7CA266661BCA}" type="pres">
      <dgm:prSet presAssocID="{48D45129-27BF-4DEA-BAE6-BDF341BE4641}" presName="vert1" presStyleCnt="0"/>
      <dgm:spPr/>
    </dgm:pt>
    <dgm:pt modelId="{4229A9C7-388B-E848-BE4F-FAB146BA88C7}" type="pres">
      <dgm:prSet presAssocID="{4DC21114-CE95-4C07-9436-D6C06C7E6C62}" presName="thickLine" presStyleLbl="alignNode1" presStyleIdx="2" presStyleCnt="3"/>
      <dgm:spPr/>
    </dgm:pt>
    <dgm:pt modelId="{1890BF18-2D57-1B43-A7C1-E43B0DFB2D99}" type="pres">
      <dgm:prSet presAssocID="{4DC21114-CE95-4C07-9436-D6C06C7E6C62}" presName="horz1" presStyleCnt="0"/>
      <dgm:spPr/>
    </dgm:pt>
    <dgm:pt modelId="{0D0A81F5-2CA0-3E49-8C82-A409739D1D7C}" type="pres">
      <dgm:prSet presAssocID="{4DC21114-CE95-4C07-9436-D6C06C7E6C62}" presName="tx1" presStyleLbl="revTx" presStyleIdx="2" presStyleCnt="3" custScaleY="195909"/>
      <dgm:spPr/>
    </dgm:pt>
    <dgm:pt modelId="{97202717-606E-2042-90C5-79DAC1F897BC}" type="pres">
      <dgm:prSet presAssocID="{4DC21114-CE95-4C07-9436-D6C06C7E6C62}" presName="vert1" presStyleCnt="0"/>
      <dgm:spPr/>
    </dgm:pt>
  </dgm:ptLst>
  <dgm:cxnLst>
    <dgm:cxn modelId="{5802FC11-9E66-FA45-BF31-5BAFDBA96BF2}" type="presOf" srcId="{4DC21114-CE95-4C07-9436-D6C06C7E6C62}" destId="{0D0A81F5-2CA0-3E49-8C82-A409739D1D7C}" srcOrd="0" destOrd="0" presId="urn:microsoft.com/office/officeart/2008/layout/LinedList"/>
    <dgm:cxn modelId="{1F16EE4B-5496-46BC-82F3-17A15638A8ED}" srcId="{0031DD3C-E065-4369-987E-D0D4A9FD89D5}" destId="{39ECF701-CA91-400D-91BB-CECEC762436F}" srcOrd="0" destOrd="0" parTransId="{70593E96-A3D0-45D1-9950-0E1092715116}" sibTransId="{0FD45131-164C-44F1-9AFC-9A281AB03B6A}"/>
    <dgm:cxn modelId="{2DDF3459-99FB-2E4F-9774-E1730BACDC19}" type="presOf" srcId="{0031DD3C-E065-4369-987E-D0D4A9FD89D5}" destId="{3BEB4B9F-13EB-BE46-AD84-AE3B49DECF54}" srcOrd="0" destOrd="0" presId="urn:microsoft.com/office/officeart/2008/layout/LinedList"/>
    <dgm:cxn modelId="{D0A2F29A-7553-6A49-9FA0-EBC1F9F0BF5B}" type="presOf" srcId="{39ECF701-CA91-400D-91BB-CECEC762436F}" destId="{8917A056-9689-9A44-A329-1A066F68CCB4}" srcOrd="0" destOrd="0" presId="urn:microsoft.com/office/officeart/2008/layout/LinedList"/>
    <dgm:cxn modelId="{D1A449A4-ACFC-D441-9170-8D0F9C7507BD}" type="presOf" srcId="{48D45129-27BF-4DEA-BAE6-BDF341BE4641}" destId="{84EBCAEB-666D-D24E-A74D-0293C8F0106F}" srcOrd="0" destOrd="0" presId="urn:microsoft.com/office/officeart/2008/layout/LinedList"/>
    <dgm:cxn modelId="{A2BBB4CC-DA65-43B3-AFBF-623913D2B48F}" srcId="{0031DD3C-E065-4369-987E-D0D4A9FD89D5}" destId="{48D45129-27BF-4DEA-BAE6-BDF341BE4641}" srcOrd="1" destOrd="0" parTransId="{07B4EAF3-990F-4095-B130-91B463A1FBBA}" sibTransId="{146B3153-33A4-4159-90E5-4A1A7D47D23E}"/>
    <dgm:cxn modelId="{CE2364F4-B331-41B0-80BB-F31FF591D240}" srcId="{0031DD3C-E065-4369-987E-D0D4A9FD89D5}" destId="{4DC21114-CE95-4C07-9436-D6C06C7E6C62}" srcOrd="2" destOrd="0" parTransId="{F2FB59DF-E114-4030-B7D3-1022A1F2D9BB}" sibTransId="{CC8D4098-0632-47F5-B810-D276A6538568}"/>
    <dgm:cxn modelId="{C237B9B2-C939-9D4C-BB90-13A44867484B}" type="presParOf" srcId="{3BEB4B9F-13EB-BE46-AD84-AE3B49DECF54}" destId="{211284E8-2881-3F46-B386-E97D9010EE9F}" srcOrd="0" destOrd="0" presId="urn:microsoft.com/office/officeart/2008/layout/LinedList"/>
    <dgm:cxn modelId="{DE1038B5-9270-8341-8C21-9BD23C6E7C69}" type="presParOf" srcId="{3BEB4B9F-13EB-BE46-AD84-AE3B49DECF54}" destId="{73D640C8-219F-F346-8707-BB7AD3345E89}" srcOrd="1" destOrd="0" presId="urn:microsoft.com/office/officeart/2008/layout/LinedList"/>
    <dgm:cxn modelId="{90E2345B-9AE9-5641-BA00-CBF401AA2024}" type="presParOf" srcId="{73D640C8-219F-F346-8707-BB7AD3345E89}" destId="{8917A056-9689-9A44-A329-1A066F68CCB4}" srcOrd="0" destOrd="0" presId="urn:microsoft.com/office/officeart/2008/layout/LinedList"/>
    <dgm:cxn modelId="{4781A71C-3C35-5B48-B0C2-DA29179300A6}" type="presParOf" srcId="{73D640C8-219F-F346-8707-BB7AD3345E89}" destId="{2A3755F7-611B-9949-9A31-B51C4FE204DA}" srcOrd="1" destOrd="0" presId="urn:microsoft.com/office/officeart/2008/layout/LinedList"/>
    <dgm:cxn modelId="{783E6D29-D227-814D-B639-C7F185255FD5}" type="presParOf" srcId="{3BEB4B9F-13EB-BE46-AD84-AE3B49DECF54}" destId="{53505DD4-CB53-5C42-9FF0-ADFA34E9C5B8}" srcOrd="2" destOrd="0" presId="urn:microsoft.com/office/officeart/2008/layout/LinedList"/>
    <dgm:cxn modelId="{939BA986-9E5C-AD47-9D68-AD3874BBFB8A}" type="presParOf" srcId="{3BEB4B9F-13EB-BE46-AD84-AE3B49DECF54}" destId="{FF75F67F-44A7-0E4D-B070-0A120B5D52A5}" srcOrd="3" destOrd="0" presId="urn:microsoft.com/office/officeart/2008/layout/LinedList"/>
    <dgm:cxn modelId="{BD5F600C-42AE-114B-BE0F-70DB3A2EB28B}" type="presParOf" srcId="{FF75F67F-44A7-0E4D-B070-0A120B5D52A5}" destId="{84EBCAEB-666D-D24E-A74D-0293C8F0106F}" srcOrd="0" destOrd="0" presId="urn:microsoft.com/office/officeart/2008/layout/LinedList"/>
    <dgm:cxn modelId="{AA60AA0B-3DB0-1A49-B4BE-29096E9B6833}" type="presParOf" srcId="{FF75F67F-44A7-0E4D-B070-0A120B5D52A5}" destId="{483D7AB1-B7C9-F14F-8C4C-7CA266661BCA}" srcOrd="1" destOrd="0" presId="urn:microsoft.com/office/officeart/2008/layout/LinedList"/>
    <dgm:cxn modelId="{12D04F14-6395-5845-BEAE-62035ACB3EC1}" type="presParOf" srcId="{3BEB4B9F-13EB-BE46-AD84-AE3B49DECF54}" destId="{4229A9C7-388B-E848-BE4F-FAB146BA88C7}" srcOrd="4" destOrd="0" presId="urn:microsoft.com/office/officeart/2008/layout/LinedList"/>
    <dgm:cxn modelId="{C9AC5800-D7A9-B24B-93E2-A16ADED0F1D6}" type="presParOf" srcId="{3BEB4B9F-13EB-BE46-AD84-AE3B49DECF54}" destId="{1890BF18-2D57-1B43-A7C1-E43B0DFB2D99}" srcOrd="5" destOrd="0" presId="urn:microsoft.com/office/officeart/2008/layout/LinedList"/>
    <dgm:cxn modelId="{F57296DD-A6D0-2E46-B206-3039733EB2AB}" type="presParOf" srcId="{1890BF18-2D57-1B43-A7C1-E43B0DFB2D99}" destId="{0D0A81F5-2CA0-3E49-8C82-A409739D1D7C}" srcOrd="0" destOrd="0" presId="urn:microsoft.com/office/officeart/2008/layout/LinedList"/>
    <dgm:cxn modelId="{1E79CD4B-3A7A-4C46-82A4-BCB56DA6D255}" type="presParOf" srcId="{1890BF18-2D57-1B43-A7C1-E43B0DFB2D99}" destId="{97202717-606E-2042-90C5-79DAC1F897B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578F01F-159B-497A-85A7-011989C69BC5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U</a:t>
          </a:r>
          <a:r>
            <a:rPr lang="en-US"/>
            <a:t> - Useful tips</a:t>
          </a:r>
          <a:endParaRPr lang="en-US" dirty="0"/>
        </a:p>
      </dgm:t>
    </dgm:pt>
    <dgm:pt modelId="{EE379CF7-5523-4068-83C1-DE2C8FC7939D}" type="parTrans" cxnId="{2DD4728F-631A-453E-8F13-6433EA0533C4}">
      <dgm:prSet/>
      <dgm:spPr/>
      <dgm:t>
        <a:bodyPr/>
        <a:lstStyle/>
        <a:p>
          <a:endParaRPr lang="en-US"/>
        </a:p>
      </dgm:t>
    </dgm:pt>
    <dgm:pt modelId="{7ADD8D44-1F1C-4E1D-80F7-E643713EB467}" type="sibTrans" cxnId="{2DD4728F-631A-453E-8F13-6433EA0533C4}">
      <dgm:prSet/>
      <dgm:spPr/>
      <dgm:t>
        <a:bodyPr/>
        <a:lstStyle/>
        <a:p>
          <a:endParaRPr lang="en-US"/>
        </a:p>
      </dgm:t>
    </dgm:pt>
    <dgm:pt modelId="{100E8AE5-B617-422F-9858-03DAD36E8B83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R</a:t>
          </a:r>
          <a:r>
            <a:rPr lang="en-US"/>
            <a:t> - Rest needed pre leaving</a:t>
          </a:r>
          <a:endParaRPr lang="en-US" dirty="0"/>
        </a:p>
      </dgm:t>
    </dgm:pt>
    <dgm:pt modelId="{321B09CF-7C34-41FE-9CCA-A13E1ADEF7B5}" type="parTrans" cxnId="{A7294BCC-4513-4497-9FEA-C3FD36F0955D}">
      <dgm:prSet/>
      <dgm:spPr/>
      <dgm:t>
        <a:bodyPr/>
        <a:lstStyle/>
        <a:p>
          <a:endParaRPr lang="en-US"/>
        </a:p>
      </dgm:t>
    </dgm:pt>
    <dgm:pt modelId="{1F0A7999-7771-4DDA-B75B-B08DA11CE277}" type="sibTrans" cxnId="{A7294BCC-4513-4497-9FEA-C3FD36F0955D}">
      <dgm:prSet/>
      <dgm:spPr/>
      <dgm:t>
        <a:bodyPr/>
        <a:lstStyle/>
        <a:p>
          <a:endParaRPr lang="en-US"/>
        </a:p>
      </dgm:t>
    </dgm:pt>
    <dgm:pt modelId="{331F92F7-2A72-48F9-A925-883830B9ABA0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L</a:t>
          </a:r>
          <a:r>
            <a:rPr lang="en-US">
              <a:solidFill>
                <a:schemeClr val="tx1"/>
              </a:solidFill>
            </a:rPr>
            <a:t>ovely -</a:t>
          </a:r>
          <a:r>
            <a:rPr lang="en-US"/>
            <a:t> Learning objectives</a:t>
          </a:r>
          <a:endParaRPr lang="en-US" dirty="0"/>
        </a:p>
      </dgm:t>
    </dgm:pt>
    <dgm:pt modelId="{8E2AAB3E-5639-435A-BE09-79E05A678144}" type="parTrans" cxnId="{7C46CA23-D484-41BA-A679-1A72D1DD7C18}">
      <dgm:prSet/>
      <dgm:spPr/>
      <dgm:t>
        <a:bodyPr/>
        <a:lstStyle/>
        <a:p>
          <a:endParaRPr lang="en-US"/>
        </a:p>
      </dgm:t>
    </dgm:pt>
    <dgm:pt modelId="{37215C95-1A68-498C-A484-754A2732DEAC}" type="sibTrans" cxnId="{7C46CA23-D484-41BA-A679-1A72D1DD7C18}">
      <dgm:prSet/>
      <dgm:spPr/>
      <dgm:t>
        <a:bodyPr/>
        <a:lstStyle/>
        <a:p>
          <a:endParaRPr lang="en-US"/>
        </a:p>
      </dgm:t>
    </dgm:pt>
    <dgm:pt modelId="{C002E343-C62D-4178-9299-DAE7896F7173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H</a:t>
          </a:r>
          <a:r>
            <a:rPr lang="en-US">
              <a:solidFill>
                <a:schemeClr val="tx1"/>
              </a:solidFill>
            </a:rPr>
            <a:t>elpful</a:t>
          </a:r>
          <a:r>
            <a:rPr lang="en-US"/>
            <a:t> - Help, how to escalate </a:t>
          </a:r>
          <a:endParaRPr lang="en-US" dirty="0"/>
        </a:p>
      </dgm:t>
    </dgm:pt>
    <dgm:pt modelId="{9EE4784F-79A8-4BE9-9E3D-F079A496EF8F}" type="parTrans" cxnId="{BC4FFEF7-09FB-44C4-BC57-6C2DC4DAD669}">
      <dgm:prSet/>
      <dgm:spPr/>
      <dgm:t>
        <a:bodyPr/>
        <a:lstStyle/>
        <a:p>
          <a:endParaRPr lang="en-US"/>
        </a:p>
      </dgm:t>
    </dgm:pt>
    <dgm:pt modelId="{38437BD8-2BFF-4F3F-8AE3-B426435F1729}" type="sibTrans" cxnId="{BC4FFEF7-09FB-44C4-BC57-6C2DC4DAD669}">
      <dgm:prSet/>
      <dgm:spPr/>
      <dgm:t>
        <a:bodyPr/>
        <a:lstStyle/>
        <a:p>
          <a:endParaRPr lang="en-US"/>
        </a:p>
      </dgm:t>
    </dgm:pt>
    <dgm:pt modelId="{5C5D93D0-5A69-4E97-AEE0-6484D6A98C5E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F</a:t>
          </a:r>
          <a:r>
            <a:rPr lang="en-US">
              <a:solidFill>
                <a:schemeClr val="tx1"/>
              </a:solidFill>
            </a:rPr>
            <a:t>riendly</a:t>
          </a:r>
          <a:r>
            <a:rPr lang="en-US"/>
            <a:t> - food, plan breaks</a:t>
          </a:r>
          <a:endParaRPr lang="en-US" dirty="0"/>
        </a:p>
      </dgm:t>
    </dgm:pt>
    <dgm:pt modelId="{F0B0E6B0-35A3-4680-AAF9-F982603F77D2}" type="parTrans" cxnId="{6C25C2D0-E773-4329-8AC9-810E45DD054F}">
      <dgm:prSet/>
      <dgm:spPr/>
      <dgm:t>
        <a:bodyPr/>
        <a:lstStyle/>
        <a:p>
          <a:endParaRPr lang="en-US"/>
        </a:p>
      </dgm:t>
    </dgm:pt>
    <dgm:pt modelId="{40295E90-723D-4DDA-B4A4-C746A9EBBD0E}" type="sibTrans" cxnId="{6C25C2D0-E773-4329-8AC9-810E45DD054F}">
      <dgm:prSet/>
      <dgm:spPr/>
      <dgm:t>
        <a:bodyPr/>
        <a:lstStyle/>
        <a:p>
          <a:endParaRPr lang="en-US"/>
        </a:p>
      </dgm:t>
    </dgm:pt>
    <dgm:pt modelId="{65371487-CF31-4B9D-B5AA-01C7A5C856F7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P</a:t>
          </a:r>
          <a:r>
            <a:rPr lang="en-US"/>
            <a:t>eople – PPE, in an emergency</a:t>
          </a:r>
          <a:endParaRPr lang="en-US" dirty="0"/>
        </a:p>
      </dgm:t>
    </dgm:pt>
    <dgm:pt modelId="{363FD09E-E040-4D6E-B9A2-DC56B755220D}" type="parTrans" cxnId="{9CA86BDF-BDE0-4364-829C-8D8219939827}">
      <dgm:prSet/>
      <dgm:spPr/>
      <dgm:t>
        <a:bodyPr/>
        <a:lstStyle/>
        <a:p>
          <a:endParaRPr lang="en-US"/>
        </a:p>
      </dgm:t>
    </dgm:pt>
    <dgm:pt modelId="{F2CD32E8-CB77-478B-BCC8-612F3CD4BBCF}" type="sibTrans" cxnId="{9CA86BDF-BDE0-4364-829C-8D8219939827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DADF6609-05EF-B347-90B4-A46A2A6E1285}" type="pres">
      <dgm:prSet presAssocID="{1578F01F-159B-497A-85A7-011989C69BC5}" presName="thickLine" presStyleLbl="alignNode1" presStyleIdx="0" presStyleCnt="6"/>
      <dgm:spPr/>
    </dgm:pt>
    <dgm:pt modelId="{E514C116-8698-7B4F-A0E3-ACA971B6D045}" type="pres">
      <dgm:prSet presAssocID="{1578F01F-159B-497A-85A7-011989C69BC5}" presName="horz1" presStyleCnt="0"/>
      <dgm:spPr/>
    </dgm:pt>
    <dgm:pt modelId="{9FAF5013-47D9-3643-920D-9F3D8496674B}" type="pres">
      <dgm:prSet presAssocID="{1578F01F-159B-497A-85A7-011989C69BC5}" presName="tx1" presStyleLbl="revTx" presStyleIdx="0" presStyleCnt="6"/>
      <dgm:spPr/>
    </dgm:pt>
    <dgm:pt modelId="{4F19BD84-51A8-2348-8E66-4B2DDF0222F2}" type="pres">
      <dgm:prSet presAssocID="{1578F01F-159B-497A-85A7-011989C69BC5}" presName="vert1" presStyleCnt="0"/>
      <dgm:spPr/>
    </dgm:pt>
    <dgm:pt modelId="{316E9F09-1098-834D-9AE3-5F5CAA3A7A37}" type="pres">
      <dgm:prSet presAssocID="{100E8AE5-B617-422F-9858-03DAD36E8B83}" presName="thickLine" presStyleLbl="alignNode1" presStyleIdx="1" presStyleCnt="6"/>
      <dgm:spPr/>
    </dgm:pt>
    <dgm:pt modelId="{A15089E2-6825-6C44-91E2-E0533E93E170}" type="pres">
      <dgm:prSet presAssocID="{100E8AE5-B617-422F-9858-03DAD36E8B83}" presName="horz1" presStyleCnt="0"/>
      <dgm:spPr/>
    </dgm:pt>
    <dgm:pt modelId="{589DC66A-1FB7-4E4E-AF88-9C8C3036567E}" type="pres">
      <dgm:prSet presAssocID="{100E8AE5-B617-422F-9858-03DAD36E8B83}" presName="tx1" presStyleLbl="revTx" presStyleIdx="1" presStyleCnt="6"/>
      <dgm:spPr/>
    </dgm:pt>
    <dgm:pt modelId="{3F9F780A-A2CA-3544-A911-74ABA45BCCE2}" type="pres">
      <dgm:prSet presAssocID="{100E8AE5-B617-422F-9858-03DAD36E8B83}" presName="vert1" presStyleCnt="0"/>
      <dgm:spPr/>
    </dgm:pt>
    <dgm:pt modelId="{B78BDE36-E6C7-714F-AB0F-D8B9F8E078BC}" type="pres">
      <dgm:prSet presAssocID="{331F92F7-2A72-48F9-A925-883830B9ABA0}" presName="thickLine" presStyleLbl="alignNode1" presStyleIdx="2" presStyleCnt="6"/>
      <dgm:spPr/>
    </dgm:pt>
    <dgm:pt modelId="{0EC29F6E-99F4-8740-8071-C83AF35D9A4C}" type="pres">
      <dgm:prSet presAssocID="{331F92F7-2A72-48F9-A925-883830B9ABA0}" presName="horz1" presStyleCnt="0"/>
      <dgm:spPr/>
    </dgm:pt>
    <dgm:pt modelId="{CFD84E15-0F1E-4E40-9FD0-9F4D728F87DE}" type="pres">
      <dgm:prSet presAssocID="{331F92F7-2A72-48F9-A925-883830B9ABA0}" presName="tx1" presStyleLbl="revTx" presStyleIdx="2" presStyleCnt="6"/>
      <dgm:spPr/>
    </dgm:pt>
    <dgm:pt modelId="{D56EE981-E10B-2147-85AF-CC3BA28D80B9}" type="pres">
      <dgm:prSet presAssocID="{331F92F7-2A72-48F9-A925-883830B9ABA0}" presName="vert1" presStyleCnt="0"/>
      <dgm:spPr/>
    </dgm:pt>
    <dgm:pt modelId="{5E572032-85F9-894D-A6CB-8F6AEA19C8E2}" type="pres">
      <dgm:prSet presAssocID="{C002E343-C62D-4178-9299-DAE7896F7173}" presName="thickLine" presStyleLbl="alignNode1" presStyleIdx="3" presStyleCnt="6"/>
      <dgm:spPr/>
    </dgm:pt>
    <dgm:pt modelId="{EA18F2F0-0BAE-2C4E-A0F2-891A2CC1C8EF}" type="pres">
      <dgm:prSet presAssocID="{C002E343-C62D-4178-9299-DAE7896F7173}" presName="horz1" presStyleCnt="0"/>
      <dgm:spPr/>
    </dgm:pt>
    <dgm:pt modelId="{B25B2411-8915-AE4B-B68F-281F183EBAA7}" type="pres">
      <dgm:prSet presAssocID="{C002E343-C62D-4178-9299-DAE7896F7173}" presName="tx1" presStyleLbl="revTx" presStyleIdx="3" presStyleCnt="6"/>
      <dgm:spPr/>
    </dgm:pt>
    <dgm:pt modelId="{0326EBF3-F30F-AE43-BC2F-E6AC7CB2EB61}" type="pres">
      <dgm:prSet presAssocID="{C002E343-C62D-4178-9299-DAE7896F7173}" presName="vert1" presStyleCnt="0"/>
      <dgm:spPr/>
    </dgm:pt>
    <dgm:pt modelId="{832CA6C5-5C2C-A84B-9BD9-EBEF7A265D11}" type="pres">
      <dgm:prSet presAssocID="{5C5D93D0-5A69-4E97-AEE0-6484D6A98C5E}" presName="thickLine" presStyleLbl="alignNode1" presStyleIdx="4" presStyleCnt="6"/>
      <dgm:spPr/>
    </dgm:pt>
    <dgm:pt modelId="{65237356-B813-8449-ACE7-08179C8AE07B}" type="pres">
      <dgm:prSet presAssocID="{5C5D93D0-5A69-4E97-AEE0-6484D6A98C5E}" presName="horz1" presStyleCnt="0"/>
      <dgm:spPr/>
    </dgm:pt>
    <dgm:pt modelId="{D9302864-7956-8246-89B8-9CDD2CBCCC4A}" type="pres">
      <dgm:prSet presAssocID="{5C5D93D0-5A69-4E97-AEE0-6484D6A98C5E}" presName="tx1" presStyleLbl="revTx" presStyleIdx="4" presStyleCnt="6"/>
      <dgm:spPr/>
    </dgm:pt>
    <dgm:pt modelId="{46604DB4-D13C-6A44-85C8-DAF16E66B59A}" type="pres">
      <dgm:prSet presAssocID="{5C5D93D0-5A69-4E97-AEE0-6484D6A98C5E}" presName="vert1" presStyleCnt="0"/>
      <dgm:spPr/>
    </dgm:pt>
    <dgm:pt modelId="{D1BF4678-947C-7C43-A503-4FD1B74DB466}" type="pres">
      <dgm:prSet presAssocID="{65371487-CF31-4B9D-B5AA-01C7A5C856F7}" presName="thickLine" presStyleLbl="alignNode1" presStyleIdx="5" presStyleCnt="6"/>
      <dgm:spPr/>
    </dgm:pt>
    <dgm:pt modelId="{15226C0E-CE01-0843-A9A0-7301CE3787B0}" type="pres">
      <dgm:prSet presAssocID="{65371487-CF31-4B9D-B5AA-01C7A5C856F7}" presName="horz1" presStyleCnt="0"/>
      <dgm:spPr/>
    </dgm:pt>
    <dgm:pt modelId="{20B41B46-1BC1-774B-9F09-A96F702750AD}" type="pres">
      <dgm:prSet presAssocID="{65371487-CF31-4B9D-B5AA-01C7A5C856F7}" presName="tx1" presStyleLbl="revTx" presStyleIdx="5" presStyleCnt="6"/>
      <dgm:spPr/>
    </dgm:pt>
    <dgm:pt modelId="{CFB3A3BB-0678-FC4B-8A41-C7216D9248C1}" type="pres">
      <dgm:prSet presAssocID="{65371487-CF31-4B9D-B5AA-01C7A5C856F7}" presName="vert1" presStyleCnt="0"/>
      <dgm:spPr/>
    </dgm:pt>
  </dgm:ptLst>
  <dgm:cxnLst>
    <dgm:cxn modelId="{C2683607-8E25-0647-B166-F8DF4064FCA1}" type="presOf" srcId="{5C5D93D0-5A69-4E97-AEE0-6484D6A98C5E}" destId="{D9302864-7956-8246-89B8-9CDD2CBCCC4A}" srcOrd="0" destOrd="0" presId="urn:microsoft.com/office/officeart/2008/layout/LinedList"/>
    <dgm:cxn modelId="{7C46CA23-D484-41BA-A679-1A72D1DD7C18}" srcId="{126B2A6C-B501-44FE-8D84-70EB01A4FF06}" destId="{331F92F7-2A72-48F9-A925-883830B9ABA0}" srcOrd="2" destOrd="0" parTransId="{8E2AAB3E-5639-435A-BE09-79E05A678144}" sibTransId="{37215C95-1A68-498C-A484-754A2732DEAC}"/>
    <dgm:cxn modelId="{2CE2E75C-21D2-8E45-8AD3-67EEB6C798BF}" type="presOf" srcId="{100E8AE5-B617-422F-9858-03DAD36E8B83}" destId="{589DC66A-1FB7-4E4E-AF88-9C8C3036567E}" srcOrd="0" destOrd="0" presId="urn:microsoft.com/office/officeart/2008/layout/LinedList"/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2DD4728F-631A-453E-8F13-6433EA0533C4}" srcId="{126B2A6C-B501-44FE-8D84-70EB01A4FF06}" destId="{1578F01F-159B-497A-85A7-011989C69BC5}" srcOrd="0" destOrd="0" parTransId="{EE379CF7-5523-4068-83C1-DE2C8FC7939D}" sibTransId="{7ADD8D44-1F1C-4E1D-80F7-E643713EB467}"/>
    <dgm:cxn modelId="{6359C4AC-65CE-1A46-8332-F0EE8B481881}" type="presOf" srcId="{331F92F7-2A72-48F9-A925-883830B9ABA0}" destId="{CFD84E15-0F1E-4E40-9FD0-9F4D728F87DE}" srcOrd="0" destOrd="0" presId="urn:microsoft.com/office/officeart/2008/layout/LinedList"/>
    <dgm:cxn modelId="{25A493B4-B3BD-9849-836C-9E7A1CBCBBFC}" type="presOf" srcId="{C002E343-C62D-4178-9299-DAE7896F7173}" destId="{B25B2411-8915-AE4B-B68F-281F183EBAA7}" srcOrd="0" destOrd="0" presId="urn:microsoft.com/office/officeart/2008/layout/LinedList"/>
    <dgm:cxn modelId="{A7294BCC-4513-4497-9FEA-C3FD36F0955D}" srcId="{126B2A6C-B501-44FE-8D84-70EB01A4FF06}" destId="{100E8AE5-B617-422F-9858-03DAD36E8B83}" srcOrd="1" destOrd="0" parTransId="{321B09CF-7C34-41FE-9CCA-A13E1ADEF7B5}" sibTransId="{1F0A7999-7771-4DDA-B75B-B08DA11CE277}"/>
    <dgm:cxn modelId="{6C25C2D0-E773-4329-8AC9-810E45DD054F}" srcId="{126B2A6C-B501-44FE-8D84-70EB01A4FF06}" destId="{5C5D93D0-5A69-4E97-AEE0-6484D6A98C5E}" srcOrd="4" destOrd="0" parTransId="{F0B0E6B0-35A3-4680-AAF9-F982603F77D2}" sibTransId="{40295E90-723D-4DDA-B4A4-C746A9EBBD0E}"/>
    <dgm:cxn modelId="{9CA86BDF-BDE0-4364-829C-8D8219939827}" srcId="{126B2A6C-B501-44FE-8D84-70EB01A4FF06}" destId="{65371487-CF31-4B9D-B5AA-01C7A5C856F7}" srcOrd="5" destOrd="0" parTransId="{363FD09E-E040-4D6E-B9A2-DC56B755220D}" sibTransId="{F2CD32E8-CB77-478B-BCC8-612F3CD4BBCF}"/>
    <dgm:cxn modelId="{7B08D8F4-D878-A247-82E2-A95034B327A9}" type="presOf" srcId="{65371487-CF31-4B9D-B5AA-01C7A5C856F7}" destId="{20B41B46-1BC1-774B-9F09-A96F702750AD}" srcOrd="0" destOrd="0" presId="urn:microsoft.com/office/officeart/2008/layout/LinedList"/>
    <dgm:cxn modelId="{BC4FFEF7-09FB-44C4-BC57-6C2DC4DAD669}" srcId="{126B2A6C-B501-44FE-8D84-70EB01A4FF06}" destId="{C002E343-C62D-4178-9299-DAE7896F7173}" srcOrd="3" destOrd="0" parTransId="{9EE4784F-79A8-4BE9-9E3D-F079A496EF8F}" sibTransId="{38437BD8-2BFF-4F3F-8AE3-B426435F1729}"/>
    <dgm:cxn modelId="{CFE5A9F9-E7D7-FC4A-8F35-68D60731AC44}" type="presOf" srcId="{1578F01F-159B-497A-85A7-011989C69BC5}" destId="{9FAF5013-47D9-3643-920D-9F3D8496674B}" srcOrd="0" destOrd="0" presId="urn:microsoft.com/office/officeart/2008/layout/LinedList"/>
    <dgm:cxn modelId="{68A2BF67-38A4-3F4C-BBD4-5BB0A850E4E0}" type="presParOf" srcId="{FCA46AED-D038-9242-B325-E002473356B1}" destId="{DADF6609-05EF-B347-90B4-A46A2A6E1285}" srcOrd="0" destOrd="0" presId="urn:microsoft.com/office/officeart/2008/layout/LinedList"/>
    <dgm:cxn modelId="{389FE2B5-85B0-E241-8416-529085A1A3F8}" type="presParOf" srcId="{FCA46AED-D038-9242-B325-E002473356B1}" destId="{E514C116-8698-7B4F-A0E3-ACA971B6D045}" srcOrd="1" destOrd="0" presId="urn:microsoft.com/office/officeart/2008/layout/LinedList"/>
    <dgm:cxn modelId="{37FDEEB0-D619-3041-B779-614C44B3CF06}" type="presParOf" srcId="{E514C116-8698-7B4F-A0E3-ACA971B6D045}" destId="{9FAF5013-47D9-3643-920D-9F3D8496674B}" srcOrd="0" destOrd="0" presId="urn:microsoft.com/office/officeart/2008/layout/LinedList"/>
    <dgm:cxn modelId="{91F285EB-81B4-BB43-9152-4E1A287FC16A}" type="presParOf" srcId="{E514C116-8698-7B4F-A0E3-ACA971B6D045}" destId="{4F19BD84-51A8-2348-8E66-4B2DDF0222F2}" srcOrd="1" destOrd="0" presId="urn:microsoft.com/office/officeart/2008/layout/LinedList"/>
    <dgm:cxn modelId="{F751F6B9-1940-5E4E-99AA-AEC7DC168542}" type="presParOf" srcId="{FCA46AED-D038-9242-B325-E002473356B1}" destId="{316E9F09-1098-834D-9AE3-5F5CAA3A7A37}" srcOrd="2" destOrd="0" presId="urn:microsoft.com/office/officeart/2008/layout/LinedList"/>
    <dgm:cxn modelId="{4D142DC8-3564-214C-8590-D7D60E1408ED}" type="presParOf" srcId="{FCA46AED-D038-9242-B325-E002473356B1}" destId="{A15089E2-6825-6C44-91E2-E0533E93E170}" srcOrd="3" destOrd="0" presId="urn:microsoft.com/office/officeart/2008/layout/LinedList"/>
    <dgm:cxn modelId="{6A87C754-C1C8-724A-B82C-8EC18F6F37B7}" type="presParOf" srcId="{A15089E2-6825-6C44-91E2-E0533E93E170}" destId="{589DC66A-1FB7-4E4E-AF88-9C8C3036567E}" srcOrd="0" destOrd="0" presId="urn:microsoft.com/office/officeart/2008/layout/LinedList"/>
    <dgm:cxn modelId="{8B26741D-8F81-5D45-9426-014BFF24E0F8}" type="presParOf" srcId="{A15089E2-6825-6C44-91E2-E0533E93E170}" destId="{3F9F780A-A2CA-3544-A911-74ABA45BCCE2}" srcOrd="1" destOrd="0" presId="urn:microsoft.com/office/officeart/2008/layout/LinedList"/>
    <dgm:cxn modelId="{21E30CA0-A5D7-B448-9A86-A2126ED0C5C5}" type="presParOf" srcId="{FCA46AED-D038-9242-B325-E002473356B1}" destId="{B78BDE36-E6C7-714F-AB0F-D8B9F8E078BC}" srcOrd="4" destOrd="0" presId="urn:microsoft.com/office/officeart/2008/layout/LinedList"/>
    <dgm:cxn modelId="{9CB194FB-BD48-6E4D-9A0F-67C7C2C3BE7D}" type="presParOf" srcId="{FCA46AED-D038-9242-B325-E002473356B1}" destId="{0EC29F6E-99F4-8740-8071-C83AF35D9A4C}" srcOrd="5" destOrd="0" presId="urn:microsoft.com/office/officeart/2008/layout/LinedList"/>
    <dgm:cxn modelId="{325C65A8-0FFD-2B4D-B33B-D66158DDCC5C}" type="presParOf" srcId="{0EC29F6E-99F4-8740-8071-C83AF35D9A4C}" destId="{CFD84E15-0F1E-4E40-9FD0-9F4D728F87DE}" srcOrd="0" destOrd="0" presId="urn:microsoft.com/office/officeart/2008/layout/LinedList"/>
    <dgm:cxn modelId="{603231A3-5E21-C545-ADDB-04DA1FBE798B}" type="presParOf" srcId="{0EC29F6E-99F4-8740-8071-C83AF35D9A4C}" destId="{D56EE981-E10B-2147-85AF-CC3BA28D80B9}" srcOrd="1" destOrd="0" presId="urn:microsoft.com/office/officeart/2008/layout/LinedList"/>
    <dgm:cxn modelId="{6974178A-F13A-8145-8B28-494E856AF96C}" type="presParOf" srcId="{FCA46AED-D038-9242-B325-E002473356B1}" destId="{5E572032-85F9-894D-A6CB-8F6AEA19C8E2}" srcOrd="6" destOrd="0" presId="urn:microsoft.com/office/officeart/2008/layout/LinedList"/>
    <dgm:cxn modelId="{9A416447-0D28-D242-AA92-90BED3DA3EFF}" type="presParOf" srcId="{FCA46AED-D038-9242-B325-E002473356B1}" destId="{EA18F2F0-0BAE-2C4E-A0F2-891A2CC1C8EF}" srcOrd="7" destOrd="0" presId="urn:microsoft.com/office/officeart/2008/layout/LinedList"/>
    <dgm:cxn modelId="{4E12E88F-371E-024D-AA5A-4425980CD14B}" type="presParOf" srcId="{EA18F2F0-0BAE-2C4E-A0F2-891A2CC1C8EF}" destId="{B25B2411-8915-AE4B-B68F-281F183EBAA7}" srcOrd="0" destOrd="0" presId="urn:microsoft.com/office/officeart/2008/layout/LinedList"/>
    <dgm:cxn modelId="{D9DAEEDC-95E9-624A-B67F-E747B3475E2B}" type="presParOf" srcId="{EA18F2F0-0BAE-2C4E-A0F2-891A2CC1C8EF}" destId="{0326EBF3-F30F-AE43-BC2F-E6AC7CB2EB61}" srcOrd="1" destOrd="0" presId="urn:microsoft.com/office/officeart/2008/layout/LinedList"/>
    <dgm:cxn modelId="{7255C691-E86C-BF41-822E-16A83CB986F8}" type="presParOf" srcId="{FCA46AED-D038-9242-B325-E002473356B1}" destId="{832CA6C5-5C2C-A84B-9BD9-EBEF7A265D11}" srcOrd="8" destOrd="0" presId="urn:microsoft.com/office/officeart/2008/layout/LinedList"/>
    <dgm:cxn modelId="{F68C448A-00AC-7F40-9577-3A38567CD863}" type="presParOf" srcId="{FCA46AED-D038-9242-B325-E002473356B1}" destId="{65237356-B813-8449-ACE7-08179C8AE07B}" srcOrd="9" destOrd="0" presId="urn:microsoft.com/office/officeart/2008/layout/LinedList"/>
    <dgm:cxn modelId="{095EDE13-46F8-9947-8A4A-47EA0F845D35}" type="presParOf" srcId="{65237356-B813-8449-ACE7-08179C8AE07B}" destId="{D9302864-7956-8246-89B8-9CDD2CBCCC4A}" srcOrd="0" destOrd="0" presId="urn:microsoft.com/office/officeart/2008/layout/LinedList"/>
    <dgm:cxn modelId="{C5592376-D236-3242-A44B-4F675C013931}" type="presParOf" srcId="{65237356-B813-8449-ACE7-08179C8AE07B}" destId="{46604DB4-D13C-6A44-85C8-DAF16E66B59A}" srcOrd="1" destOrd="0" presId="urn:microsoft.com/office/officeart/2008/layout/LinedList"/>
    <dgm:cxn modelId="{53FE503C-B56B-A543-89A7-FBD96296ECE3}" type="presParOf" srcId="{FCA46AED-D038-9242-B325-E002473356B1}" destId="{D1BF4678-947C-7C43-A503-4FD1B74DB466}" srcOrd="10" destOrd="0" presId="urn:microsoft.com/office/officeart/2008/layout/LinedList"/>
    <dgm:cxn modelId="{2E7920B0-E0A0-DC4C-8612-8D20D8975011}" type="presParOf" srcId="{FCA46AED-D038-9242-B325-E002473356B1}" destId="{15226C0E-CE01-0843-A9A0-7301CE3787B0}" srcOrd="11" destOrd="0" presId="urn:microsoft.com/office/officeart/2008/layout/LinedList"/>
    <dgm:cxn modelId="{B43BC056-65CD-A241-B625-400734A48654}" type="presParOf" srcId="{15226C0E-CE01-0843-A9A0-7301CE3787B0}" destId="{20B41B46-1BC1-774B-9F09-A96F702750AD}" srcOrd="0" destOrd="0" presId="urn:microsoft.com/office/officeart/2008/layout/LinedList"/>
    <dgm:cxn modelId="{CC2725E7-205B-FA45-A134-0E969CED18E1}" type="presParOf" srcId="{15226C0E-CE01-0843-A9A0-7301CE3787B0}" destId="{CFB3A3BB-0678-FC4B-8A41-C7216D9248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578F01F-159B-497A-85A7-011989C69BC5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U</a:t>
          </a:r>
          <a:r>
            <a:rPr lang="en-US"/>
            <a:t> - Useful tips</a:t>
          </a:r>
          <a:endParaRPr lang="en-US" dirty="0"/>
        </a:p>
      </dgm:t>
    </dgm:pt>
    <dgm:pt modelId="{EE379CF7-5523-4068-83C1-DE2C8FC7939D}" type="parTrans" cxnId="{2DD4728F-631A-453E-8F13-6433EA0533C4}">
      <dgm:prSet/>
      <dgm:spPr/>
      <dgm:t>
        <a:bodyPr/>
        <a:lstStyle/>
        <a:p>
          <a:endParaRPr lang="en-US"/>
        </a:p>
      </dgm:t>
    </dgm:pt>
    <dgm:pt modelId="{7ADD8D44-1F1C-4E1D-80F7-E643713EB467}" type="sibTrans" cxnId="{2DD4728F-631A-453E-8F13-6433EA0533C4}">
      <dgm:prSet/>
      <dgm:spPr/>
      <dgm:t>
        <a:bodyPr/>
        <a:lstStyle/>
        <a:p>
          <a:endParaRPr lang="en-US"/>
        </a:p>
      </dgm:t>
    </dgm:pt>
    <dgm:pt modelId="{100E8AE5-B617-422F-9858-03DAD36E8B83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R</a:t>
          </a:r>
          <a:r>
            <a:rPr lang="en-US"/>
            <a:t> - Rest needed pre leaving</a:t>
          </a:r>
          <a:endParaRPr lang="en-US" dirty="0"/>
        </a:p>
      </dgm:t>
    </dgm:pt>
    <dgm:pt modelId="{321B09CF-7C34-41FE-9CCA-A13E1ADEF7B5}" type="parTrans" cxnId="{A7294BCC-4513-4497-9FEA-C3FD36F0955D}">
      <dgm:prSet/>
      <dgm:spPr/>
      <dgm:t>
        <a:bodyPr/>
        <a:lstStyle/>
        <a:p>
          <a:endParaRPr lang="en-US"/>
        </a:p>
      </dgm:t>
    </dgm:pt>
    <dgm:pt modelId="{1F0A7999-7771-4DDA-B75B-B08DA11CE277}" type="sibTrans" cxnId="{A7294BCC-4513-4497-9FEA-C3FD36F0955D}">
      <dgm:prSet/>
      <dgm:spPr/>
      <dgm:t>
        <a:bodyPr/>
        <a:lstStyle/>
        <a:p>
          <a:endParaRPr lang="en-US"/>
        </a:p>
      </dgm:t>
    </dgm:pt>
    <dgm:pt modelId="{331F92F7-2A72-48F9-A925-883830B9ABA0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L</a:t>
          </a:r>
          <a:r>
            <a:rPr lang="en-US">
              <a:solidFill>
                <a:schemeClr val="tx1"/>
              </a:solidFill>
            </a:rPr>
            <a:t>ovely -</a:t>
          </a:r>
          <a:r>
            <a:rPr lang="en-US"/>
            <a:t> Learning objectives</a:t>
          </a:r>
          <a:endParaRPr lang="en-US" dirty="0"/>
        </a:p>
      </dgm:t>
    </dgm:pt>
    <dgm:pt modelId="{8E2AAB3E-5639-435A-BE09-79E05A678144}" type="parTrans" cxnId="{7C46CA23-D484-41BA-A679-1A72D1DD7C18}">
      <dgm:prSet/>
      <dgm:spPr/>
      <dgm:t>
        <a:bodyPr/>
        <a:lstStyle/>
        <a:p>
          <a:endParaRPr lang="en-US"/>
        </a:p>
      </dgm:t>
    </dgm:pt>
    <dgm:pt modelId="{37215C95-1A68-498C-A484-754A2732DEAC}" type="sibTrans" cxnId="{7C46CA23-D484-41BA-A679-1A72D1DD7C18}">
      <dgm:prSet/>
      <dgm:spPr/>
      <dgm:t>
        <a:bodyPr/>
        <a:lstStyle/>
        <a:p>
          <a:endParaRPr lang="en-US"/>
        </a:p>
      </dgm:t>
    </dgm:pt>
    <dgm:pt modelId="{C002E343-C62D-4178-9299-DAE7896F7173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H</a:t>
          </a:r>
          <a:r>
            <a:rPr lang="en-US">
              <a:solidFill>
                <a:schemeClr val="tx1"/>
              </a:solidFill>
            </a:rPr>
            <a:t>elpful</a:t>
          </a:r>
          <a:r>
            <a:rPr lang="en-US"/>
            <a:t> - Help, how to escalate </a:t>
          </a:r>
          <a:endParaRPr lang="en-US" dirty="0"/>
        </a:p>
      </dgm:t>
    </dgm:pt>
    <dgm:pt modelId="{9EE4784F-79A8-4BE9-9E3D-F079A496EF8F}" type="parTrans" cxnId="{BC4FFEF7-09FB-44C4-BC57-6C2DC4DAD669}">
      <dgm:prSet/>
      <dgm:spPr/>
      <dgm:t>
        <a:bodyPr/>
        <a:lstStyle/>
        <a:p>
          <a:endParaRPr lang="en-US"/>
        </a:p>
      </dgm:t>
    </dgm:pt>
    <dgm:pt modelId="{38437BD8-2BFF-4F3F-8AE3-B426435F1729}" type="sibTrans" cxnId="{BC4FFEF7-09FB-44C4-BC57-6C2DC4DAD669}">
      <dgm:prSet/>
      <dgm:spPr/>
      <dgm:t>
        <a:bodyPr/>
        <a:lstStyle/>
        <a:p>
          <a:endParaRPr lang="en-US"/>
        </a:p>
      </dgm:t>
    </dgm:pt>
    <dgm:pt modelId="{5C5D93D0-5A69-4E97-AEE0-6484D6A98C5E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F</a:t>
          </a:r>
          <a:r>
            <a:rPr lang="en-US">
              <a:solidFill>
                <a:schemeClr val="tx1"/>
              </a:solidFill>
            </a:rPr>
            <a:t>riendly</a:t>
          </a:r>
          <a:r>
            <a:rPr lang="en-US"/>
            <a:t> - food, plan breaks</a:t>
          </a:r>
          <a:endParaRPr lang="en-US" dirty="0"/>
        </a:p>
      </dgm:t>
    </dgm:pt>
    <dgm:pt modelId="{F0B0E6B0-35A3-4680-AAF9-F982603F77D2}" type="parTrans" cxnId="{6C25C2D0-E773-4329-8AC9-810E45DD054F}">
      <dgm:prSet/>
      <dgm:spPr/>
      <dgm:t>
        <a:bodyPr/>
        <a:lstStyle/>
        <a:p>
          <a:endParaRPr lang="en-US"/>
        </a:p>
      </dgm:t>
    </dgm:pt>
    <dgm:pt modelId="{40295E90-723D-4DDA-B4A4-C746A9EBBD0E}" type="sibTrans" cxnId="{6C25C2D0-E773-4329-8AC9-810E45DD054F}">
      <dgm:prSet/>
      <dgm:spPr/>
      <dgm:t>
        <a:bodyPr/>
        <a:lstStyle/>
        <a:p>
          <a:endParaRPr lang="en-US"/>
        </a:p>
      </dgm:t>
    </dgm:pt>
    <dgm:pt modelId="{65371487-CF31-4B9D-B5AA-01C7A5C856F7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P</a:t>
          </a:r>
          <a:r>
            <a:rPr lang="en-US"/>
            <a:t>eople – PPE, in an emergency</a:t>
          </a:r>
          <a:endParaRPr lang="en-US" dirty="0"/>
        </a:p>
      </dgm:t>
    </dgm:pt>
    <dgm:pt modelId="{363FD09E-E040-4D6E-B9A2-DC56B755220D}" type="parTrans" cxnId="{9CA86BDF-BDE0-4364-829C-8D8219939827}">
      <dgm:prSet/>
      <dgm:spPr/>
      <dgm:t>
        <a:bodyPr/>
        <a:lstStyle/>
        <a:p>
          <a:endParaRPr lang="en-US"/>
        </a:p>
      </dgm:t>
    </dgm:pt>
    <dgm:pt modelId="{F2CD32E8-CB77-478B-BCC8-612F3CD4BBCF}" type="sibTrans" cxnId="{9CA86BDF-BDE0-4364-829C-8D8219939827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DADF6609-05EF-B347-90B4-A46A2A6E1285}" type="pres">
      <dgm:prSet presAssocID="{1578F01F-159B-497A-85A7-011989C69BC5}" presName="thickLine" presStyleLbl="alignNode1" presStyleIdx="0" presStyleCnt="6"/>
      <dgm:spPr/>
    </dgm:pt>
    <dgm:pt modelId="{E514C116-8698-7B4F-A0E3-ACA971B6D045}" type="pres">
      <dgm:prSet presAssocID="{1578F01F-159B-497A-85A7-011989C69BC5}" presName="horz1" presStyleCnt="0"/>
      <dgm:spPr/>
    </dgm:pt>
    <dgm:pt modelId="{9FAF5013-47D9-3643-920D-9F3D8496674B}" type="pres">
      <dgm:prSet presAssocID="{1578F01F-159B-497A-85A7-011989C69BC5}" presName="tx1" presStyleLbl="revTx" presStyleIdx="0" presStyleCnt="6"/>
      <dgm:spPr/>
    </dgm:pt>
    <dgm:pt modelId="{4F19BD84-51A8-2348-8E66-4B2DDF0222F2}" type="pres">
      <dgm:prSet presAssocID="{1578F01F-159B-497A-85A7-011989C69BC5}" presName="vert1" presStyleCnt="0"/>
      <dgm:spPr/>
    </dgm:pt>
    <dgm:pt modelId="{316E9F09-1098-834D-9AE3-5F5CAA3A7A37}" type="pres">
      <dgm:prSet presAssocID="{100E8AE5-B617-422F-9858-03DAD36E8B83}" presName="thickLine" presStyleLbl="alignNode1" presStyleIdx="1" presStyleCnt="6"/>
      <dgm:spPr/>
    </dgm:pt>
    <dgm:pt modelId="{A15089E2-6825-6C44-91E2-E0533E93E170}" type="pres">
      <dgm:prSet presAssocID="{100E8AE5-B617-422F-9858-03DAD36E8B83}" presName="horz1" presStyleCnt="0"/>
      <dgm:spPr/>
    </dgm:pt>
    <dgm:pt modelId="{589DC66A-1FB7-4E4E-AF88-9C8C3036567E}" type="pres">
      <dgm:prSet presAssocID="{100E8AE5-B617-422F-9858-03DAD36E8B83}" presName="tx1" presStyleLbl="revTx" presStyleIdx="1" presStyleCnt="6"/>
      <dgm:spPr/>
    </dgm:pt>
    <dgm:pt modelId="{3F9F780A-A2CA-3544-A911-74ABA45BCCE2}" type="pres">
      <dgm:prSet presAssocID="{100E8AE5-B617-422F-9858-03DAD36E8B83}" presName="vert1" presStyleCnt="0"/>
      <dgm:spPr/>
    </dgm:pt>
    <dgm:pt modelId="{B78BDE36-E6C7-714F-AB0F-D8B9F8E078BC}" type="pres">
      <dgm:prSet presAssocID="{331F92F7-2A72-48F9-A925-883830B9ABA0}" presName="thickLine" presStyleLbl="alignNode1" presStyleIdx="2" presStyleCnt="6"/>
      <dgm:spPr/>
    </dgm:pt>
    <dgm:pt modelId="{0EC29F6E-99F4-8740-8071-C83AF35D9A4C}" type="pres">
      <dgm:prSet presAssocID="{331F92F7-2A72-48F9-A925-883830B9ABA0}" presName="horz1" presStyleCnt="0"/>
      <dgm:spPr/>
    </dgm:pt>
    <dgm:pt modelId="{CFD84E15-0F1E-4E40-9FD0-9F4D728F87DE}" type="pres">
      <dgm:prSet presAssocID="{331F92F7-2A72-48F9-A925-883830B9ABA0}" presName="tx1" presStyleLbl="revTx" presStyleIdx="2" presStyleCnt="6"/>
      <dgm:spPr/>
    </dgm:pt>
    <dgm:pt modelId="{D56EE981-E10B-2147-85AF-CC3BA28D80B9}" type="pres">
      <dgm:prSet presAssocID="{331F92F7-2A72-48F9-A925-883830B9ABA0}" presName="vert1" presStyleCnt="0"/>
      <dgm:spPr/>
    </dgm:pt>
    <dgm:pt modelId="{5E572032-85F9-894D-A6CB-8F6AEA19C8E2}" type="pres">
      <dgm:prSet presAssocID="{C002E343-C62D-4178-9299-DAE7896F7173}" presName="thickLine" presStyleLbl="alignNode1" presStyleIdx="3" presStyleCnt="6"/>
      <dgm:spPr/>
    </dgm:pt>
    <dgm:pt modelId="{EA18F2F0-0BAE-2C4E-A0F2-891A2CC1C8EF}" type="pres">
      <dgm:prSet presAssocID="{C002E343-C62D-4178-9299-DAE7896F7173}" presName="horz1" presStyleCnt="0"/>
      <dgm:spPr/>
    </dgm:pt>
    <dgm:pt modelId="{B25B2411-8915-AE4B-B68F-281F183EBAA7}" type="pres">
      <dgm:prSet presAssocID="{C002E343-C62D-4178-9299-DAE7896F7173}" presName="tx1" presStyleLbl="revTx" presStyleIdx="3" presStyleCnt="6"/>
      <dgm:spPr/>
    </dgm:pt>
    <dgm:pt modelId="{0326EBF3-F30F-AE43-BC2F-E6AC7CB2EB61}" type="pres">
      <dgm:prSet presAssocID="{C002E343-C62D-4178-9299-DAE7896F7173}" presName="vert1" presStyleCnt="0"/>
      <dgm:spPr/>
    </dgm:pt>
    <dgm:pt modelId="{832CA6C5-5C2C-A84B-9BD9-EBEF7A265D11}" type="pres">
      <dgm:prSet presAssocID="{5C5D93D0-5A69-4E97-AEE0-6484D6A98C5E}" presName="thickLine" presStyleLbl="alignNode1" presStyleIdx="4" presStyleCnt="6"/>
      <dgm:spPr/>
    </dgm:pt>
    <dgm:pt modelId="{65237356-B813-8449-ACE7-08179C8AE07B}" type="pres">
      <dgm:prSet presAssocID="{5C5D93D0-5A69-4E97-AEE0-6484D6A98C5E}" presName="horz1" presStyleCnt="0"/>
      <dgm:spPr/>
    </dgm:pt>
    <dgm:pt modelId="{D9302864-7956-8246-89B8-9CDD2CBCCC4A}" type="pres">
      <dgm:prSet presAssocID="{5C5D93D0-5A69-4E97-AEE0-6484D6A98C5E}" presName="tx1" presStyleLbl="revTx" presStyleIdx="4" presStyleCnt="6"/>
      <dgm:spPr/>
    </dgm:pt>
    <dgm:pt modelId="{46604DB4-D13C-6A44-85C8-DAF16E66B59A}" type="pres">
      <dgm:prSet presAssocID="{5C5D93D0-5A69-4E97-AEE0-6484D6A98C5E}" presName="vert1" presStyleCnt="0"/>
      <dgm:spPr/>
    </dgm:pt>
    <dgm:pt modelId="{D1BF4678-947C-7C43-A503-4FD1B74DB466}" type="pres">
      <dgm:prSet presAssocID="{65371487-CF31-4B9D-B5AA-01C7A5C856F7}" presName="thickLine" presStyleLbl="alignNode1" presStyleIdx="5" presStyleCnt="6"/>
      <dgm:spPr/>
    </dgm:pt>
    <dgm:pt modelId="{15226C0E-CE01-0843-A9A0-7301CE3787B0}" type="pres">
      <dgm:prSet presAssocID="{65371487-CF31-4B9D-B5AA-01C7A5C856F7}" presName="horz1" presStyleCnt="0"/>
      <dgm:spPr/>
    </dgm:pt>
    <dgm:pt modelId="{20B41B46-1BC1-774B-9F09-A96F702750AD}" type="pres">
      <dgm:prSet presAssocID="{65371487-CF31-4B9D-B5AA-01C7A5C856F7}" presName="tx1" presStyleLbl="revTx" presStyleIdx="5" presStyleCnt="6"/>
      <dgm:spPr/>
    </dgm:pt>
    <dgm:pt modelId="{CFB3A3BB-0678-FC4B-8A41-C7216D9248C1}" type="pres">
      <dgm:prSet presAssocID="{65371487-CF31-4B9D-B5AA-01C7A5C856F7}" presName="vert1" presStyleCnt="0"/>
      <dgm:spPr/>
    </dgm:pt>
  </dgm:ptLst>
  <dgm:cxnLst>
    <dgm:cxn modelId="{C2683607-8E25-0647-B166-F8DF4064FCA1}" type="presOf" srcId="{5C5D93D0-5A69-4E97-AEE0-6484D6A98C5E}" destId="{D9302864-7956-8246-89B8-9CDD2CBCCC4A}" srcOrd="0" destOrd="0" presId="urn:microsoft.com/office/officeart/2008/layout/LinedList"/>
    <dgm:cxn modelId="{7C46CA23-D484-41BA-A679-1A72D1DD7C18}" srcId="{126B2A6C-B501-44FE-8D84-70EB01A4FF06}" destId="{331F92F7-2A72-48F9-A925-883830B9ABA0}" srcOrd="2" destOrd="0" parTransId="{8E2AAB3E-5639-435A-BE09-79E05A678144}" sibTransId="{37215C95-1A68-498C-A484-754A2732DEAC}"/>
    <dgm:cxn modelId="{2CE2E75C-21D2-8E45-8AD3-67EEB6C798BF}" type="presOf" srcId="{100E8AE5-B617-422F-9858-03DAD36E8B83}" destId="{589DC66A-1FB7-4E4E-AF88-9C8C3036567E}" srcOrd="0" destOrd="0" presId="urn:microsoft.com/office/officeart/2008/layout/LinedList"/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2DD4728F-631A-453E-8F13-6433EA0533C4}" srcId="{126B2A6C-B501-44FE-8D84-70EB01A4FF06}" destId="{1578F01F-159B-497A-85A7-011989C69BC5}" srcOrd="0" destOrd="0" parTransId="{EE379CF7-5523-4068-83C1-DE2C8FC7939D}" sibTransId="{7ADD8D44-1F1C-4E1D-80F7-E643713EB467}"/>
    <dgm:cxn modelId="{6359C4AC-65CE-1A46-8332-F0EE8B481881}" type="presOf" srcId="{331F92F7-2A72-48F9-A925-883830B9ABA0}" destId="{CFD84E15-0F1E-4E40-9FD0-9F4D728F87DE}" srcOrd="0" destOrd="0" presId="urn:microsoft.com/office/officeart/2008/layout/LinedList"/>
    <dgm:cxn modelId="{25A493B4-B3BD-9849-836C-9E7A1CBCBBFC}" type="presOf" srcId="{C002E343-C62D-4178-9299-DAE7896F7173}" destId="{B25B2411-8915-AE4B-B68F-281F183EBAA7}" srcOrd="0" destOrd="0" presId="urn:microsoft.com/office/officeart/2008/layout/LinedList"/>
    <dgm:cxn modelId="{A7294BCC-4513-4497-9FEA-C3FD36F0955D}" srcId="{126B2A6C-B501-44FE-8D84-70EB01A4FF06}" destId="{100E8AE5-B617-422F-9858-03DAD36E8B83}" srcOrd="1" destOrd="0" parTransId="{321B09CF-7C34-41FE-9CCA-A13E1ADEF7B5}" sibTransId="{1F0A7999-7771-4DDA-B75B-B08DA11CE277}"/>
    <dgm:cxn modelId="{6C25C2D0-E773-4329-8AC9-810E45DD054F}" srcId="{126B2A6C-B501-44FE-8D84-70EB01A4FF06}" destId="{5C5D93D0-5A69-4E97-AEE0-6484D6A98C5E}" srcOrd="4" destOrd="0" parTransId="{F0B0E6B0-35A3-4680-AAF9-F982603F77D2}" sibTransId="{40295E90-723D-4DDA-B4A4-C746A9EBBD0E}"/>
    <dgm:cxn modelId="{9CA86BDF-BDE0-4364-829C-8D8219939827}" srcId="{126B2A6C-B501-44FE-8D84-70EB01A4FF06}" destId="{65371487-CF31-4B9D-B5AA-01C7A5C856F7}" srcOrd="5" destOrd="0" parTransId="{363FD09E-E040-4D6E-B9A2-DC56B755220D}" sibTransId="{F2CD32E8-CB77-478B-BCC8-612F3CD4BBCF}"/>
    <dgm:cxn modelId="{7B08D8F4-D878-A247-82E2-A95034B327A9}" type="presOf" srcId="{65371487-CF31-4B9D-B5AA-01C7A5C856F7}" destId="{20B41B46-1BC1-774B-9F09-A96F702750AD}" srcOrd="0" destOrd="0" presId="urn:microsoft.com/office/officeart/2008/layout/LinedList"/>
    <dgm:cxn modelId="{BC4FFEF7-09FB-44C4-BC57-6C2DC4DAD669}" srcId="{126B2A6C-B501-44FE-8D84-70EB01A4FF06}" destId="{C002E343-C62D-4178-9299-DAE7896F7173}" srcOrd="3" destOrd="0" parTransId="{9EE4784F-79A8-4BE9-9E3D-F079A496EF8F}" sibTransId="{38437BD8-2BFF-4F3F-8AE3-B426435F1729}"/>
    <dgm:cxn modelId="{CFE5A9F9-E7D7-FC4A-8F35-68D60731AC44}" type="presOf" srcId="{1578F01F-159B-497A-85A7-011989C69BC5}" destId="{9FAF5013-47D9-3643-920D-9F3D8496674B}" srcOrd="0" destOrd="0" presId="urn:microsoft.com/office/officeart/2008/layout/LinedList"/>
    <dgm:cxn modelId="{68A2BF67-38A4-3F4C-BBD4-5BB0A850E4E0}" type="presParOf" srcId="{FCA46AED-D038-9242-B325-E002473356B1}" destId="{DADF6609-05EF-B347-90B4-A46A2A6E1285}" srcOrd="0" destOrd="0" presId="urn:microsoft.com/office/officeart/2008/layout/LinedList"/>
    <dgm:cxn modelId="{389FE2B5-85B0-E241-8416-529085A1A3F8}" type="presParOf" srcId="{FCA46AED-D038-9242-B325-E002473356B1}" destId="{E514C116-8698-7B4F-A0E3-ACA971B6D045}" srcOrd="1" destOrd="0" presId="urn:microsoft.com/office/officeart/2008/layout/LinedList"/>
    <dgm:cxn modelId="{37FDEEB0-D619-3041-B779-614C44B3CF06}" type="presParOf" srcId="{E514C116-8698-7B4F-A0E3-ACA971B6D045}" destId="{9FAF5013-47D9-3643-920D-9F3D8496674B}" srcOrd="0" destOrd="0" presId="urn:microsoft.com/office/officeart/2008/layout/LinedList"/>
    <dgm:cxn modelId="{91F285EB-81B4-BB43-9152-4E1A287FC16A}" type="presParOf" srcId="{E514C116-8698-7B4F-A0E3-ACA971B6D045}" destId="{4F19BD84-51A8-2348-8E66-4B2DDF0222F2}" srcOrd="1" destOrd="0" presId="urn:microsoft.com/office/officeart/2008/layout/LinedList"/>
    <dgm:cxn modelId="{F751F6B9-1940-5E4E-99AA-AEC7DC168542}" type="presParOf" srcId="{FCA46AED-D038-9242-B325-E002473356B1}" destId="{316E9F09-1098-834D-9AE3-5F5CAA3A7A37}" srcOrd="2" destOrd="0" presId="urn:microsoft.com/office/officeart/2008/layout/LinedList"/>
    <dgm:cxn modelId="{4D142DC8-3564-214C-8590-D7D60E1408ED}" type="presParOf" srcId="{FCA46AED-D038-9242-B325-E002473356B1}" destId="{A15089E2-6825-6C44-91E2-E0533E93E170}" srcOrd="3" destOrd="0" presId="urn:microsoft.com/office/officeart/2008/layout/LinedList"/>
    <dgm:cxn modelId="{6A87C754-C1C8-724A-B82C-8EC18F6F37B7}" type="presParOf" srcId="{A15089E2-6825-6C44-91E2-E0533E93E170}" destId="{589DC66A-1FB7-4E4E-AF88-9C8C3036567E}" srcOrd="0" destOrd="0" presId="urn:microsoft.com/office/officeart/2008/layout/LinedList"/>
    <dgm:cxn modelId="{8B26741D-8F81-5D45-9426-014BFF24E0F8}" type="presParOf" srcId="{A15089E2-6825-6C44-91E2-E0533E93E170}" destId="{3F9F780A-A2CA-3544-A911-74ABA45BCCE2}" srcOrd="1" destOrd="0" presId="urn:microsoft.com/office/officeart/2008/layout/LinedList"/>
    <dgm:cxn modelId="{21E30CA0-A5D7-B448-9A86-A2126ED0C5C5}" type="presParOf" srcId="{FCA46AED-D038-9242-B325-E002473356B1}" destId="{B78BDE36-E6C7-714F-AB0F-D8B9F8E078BC}" srcOrd="4" destOrd="0" presId="urn:microsoft.com/office/officeart/2008/layout/LinedList"/>
    <dgm:cxn modelId="{9CB194FB-BD48-6E4D-9A0F-67C7C2C3BE7D}" type="presParOf" srcId="{FCA46AED-D038-9242-B325-E002473356B1}" destId="{0EC29F6E-99F4-8740-8071-C83AF35D9A4C}" srcOrd="5" destOrd="0" presId="urn:microsoft.com/office/officeart/2008/layout/LinedList"/>
    <dgm:cxn modelId="{325C65A8-0FFD-2B4D-B33B-D66158DDCC5C}" type="presParOf" srcId="{0EC29F6E-99F4-8740-8071-C83AF35D9A4C}" destId="{CFD84E15-0F1E-4E40-9FD0-9F4D728F87DE}" srcOrd="0" destOrd="0" presId="urn:microsoft.com/office/officeart/2008/layout/LinedList"/>
    <dgm:cxn modelId="{603231A3-5E21-C545-ADDB-04DA1FBE798B}" type="presParOf" srcId="{0EC29F6E-99F4-8740-8071-C83AF35D9A4C}" destId="{D56EE981-E10B-2147-85AF-CC3BA28D80B9}" srcOrd="1" destOrd="0" presId="urn:microsoft.com/office/officeart/2008/layout/LinedList"/>
    <dgm:cxn modelId="{6974178A-F13A-8145-8B28-494E856AF96C}" type="presParOf" srcId="{FCA46AED-D038-9242-B325-E002473356B1}" destId="{5E572032-85F9-894D-A6CB-8F6AEA19C8E2}" srcOrd="6" destOrd="0" presId="urn:microsoft.com/office/officeart/2008/layout/LinedList"/>
    <dgm:cxn modelId="{9A416447-0D28-D242-AA92-90BED3DA3EFF}" type="presParOf" srcId="{FCA46AED-D038-9242-B325-E002473356B1}" destId="{EA18F2F0-0BAE-2C4E-A0F2-891A2CC1C8EF}" srcOrd="7" destOrd="0" presId="urn:microsoft.com/office/officeart/2008/layout/LinedList"/>
    <dgm:cxn modelId="{4E12E88F-371E-024D-AA5A-4425980CD14B}" type="presParOf" srcId="{EA18F2F0-0BAE-2C4E-A0F2-891A2CC1C8EF}" destId="{B25B2411-8915-AE4B-B68F-281F183EBAA7}" srcOrd="0" destOrd="0" presId="urn:microsoft.com/office/officeart/2008/layout/LinedList"/>
    <dgm:cxn modelId="{D9DAEEDC-95E9-624A-B67F-E747B3475E2B}" type="presParOf" srcId="{EA18F2F0-0BAE-2C4E-A0F2-891A2CC1C8EF}" destId="{0326EBF3-F30F-AE43-BC2F-E6AC7CB2EB61}" srcOrd="1" destOrd="0" presId="urn:microsoft.com/office/officeart/2008/layout/LinedList"/>
    <dgm:cxn modelId="{7255C691-E86C-BF41-822E-16A83CB986F8}" type="presParOf" srcId="{FCA46AED-D038-9242-B325-E002473356B1}" destId="{832CA6C5-5C2C-A84B-9BD9-EBEF7A265D11}" srcOrd="8" destOrd="0" presId="urn:microsoft.com/office/officeart/2008/layout/LinedList"/>
    <dgm:cxn modelId="{F68C448A-00AC-7F40-9577-3A38567CD863}" type="presParOf" srcId="{FCA46AED-D038-9242-B325-E002473356B1}" destId="{65237356-B813-8449-ACE7-08179C8AE07B}" srcOrd="9" destOrd="0" presId="urn:microsoft.com/office/officeart/2008/layout/LinedList"/>
    <dgm:cxn modelId="{095EDE13-46F8-9947-8A4A-47EA0F845D35}" type="presParOf" srcId="{65237356-B813-8449-ACE7-08179C8AE07B}" destId="{D9302864-7956-8246-89B8-9CDD2CBCCC4A}" srcOrd="0" destOrd="0" presId="urn:microsoft.com/office/officeart/2008/layout/LinedList"/>
    <dgm:cxn modelId="{C5592376-D236-3242-A44B-4F675C013931}" type="presParOf" srcId="{65237356-B813-8449-ACE7-08179C8AE07B}" destId="{46604DB4-D13C-6A44-85C8-DAF16E66B59A}" srcOrd="1" destOrd="0" presId="urn:microsoft.com/office/officeart/2008/layout/LinedList"/>
    <dgm:cxn modelId="{53FE503C-B56B-A543-89A7-FBD96296ECE3}" type="presParOf" srcId="{FCA46AED-D038-9242-B325-E002473356B1}" destId="{D1BF4678-947C-7C43-A503-4FD1B74DB466}" srcOrd="10" destOrd="0" presId="urn:microsoft.com/office/officeart/2008/layout/LinedList"/>
    <dgm:cxn modelId="{2E7920B0-E0A0-DC4C-8612-8D20D8975011}" type="presParOf" srcId="{FCA46AED-D038-9242-B325-E002473356B1}" destId="{15226C0E-CE01-0843-A9A0-7301CE3787B0}" srcOrd="11" destOrd="0" presId="urn:microsoft.com/office/officeart/2008/layout/LinedList"/>
    <dgm:cxn modelId="{B43BC056-65CD-A241-B625-400734A48654}" type="presParOf" srcId="{15226C0E-CE01-0843-A9A0-7301CE3787B0}" destId="{20B41B46-1BC1-774B-9F09-A96F702750AD}" srcOrd="0" destOrd="0" presId="urn:microsoft.com/office/officeart/2008/layout/LinedList"/>
    <dgm:cxn modelId="{CC2725E7-205B-FA45-A134-0E969CED18E1}" type="presParOf" srcId="{15226C0E-CE01-0843-A9A0-7301CE3787B0}" destId="{CFB3A3BB-0678-FC4B-8A41-C7216D9248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578F01F-159B-497A-85A7-011989C69BC5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U</a:t>
          </a:r>
          <a:r>
            <a:rPr lang="en-US"/>
            <a:t> - Useful tips</a:t>
          </a:r>
          <a:endParaRPr lang="en-US" dirty="0"/>
        </a:p>
      </dgm:t>
    </dgm:pt>
    <dgm:pt modelId="{EE379CF7-5523-4068-83C1-DE2C8FC7939D}" type="parTrans" cxnId="{2DD4728F-631A-453E-8F13-6433EA0533C4}">
      <dgm:prSet/>
      <dgm:spPr/>
      <dgm:t>
        <a:bodyPr/>
        <a:lstStyle/>
        <a:p>
          <a:endParaRPr lang="en-US"/>
        </a:p>
      </dgm:t>
    </dgm:pt>
    <dgm:pt modelId="{7ADD8D44-1F1C-4E1D-80F7-E643713EB467}" type="sibTrans" cxnId="{2DD4728F-631A-453E-8F13-6433EA0533C4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DADF6609-05EF-B347-90B4-A46A2A6E1285}" type="pres">
      <dgm:prSet presAssocID="{1578F01F-159B-497A-85A7-011989C69BC5}" presName="thickLine" presStyleLbl="alignNode1" presStyleIdx="0" presStyleCnt="1"/>
      <dgm:spPr/>
    </dgm:pt>
    <dgm:pt modelId="{E514C116-8698-7B4F-A0E3-ACA971B6D045}" type="pres">
      <dgm:prSet presAssocID="{1578F01F-159B-497A-85A7-011989C69BC5}" presName="horz1" presStyleCnt="0"/>
      <dgm:spPr/>
    </dgm:pt>
    <dgm:pt modelId="{9FAF5013-47D9-3643-920D-9F3D8496674B}" type="pres">
      <dgm:prSet presAssocID="{1578F01F-159B-497A-85A7-011989C69BC5}" presName="tx1" presStyleLbl="revTx" presStyleIdx="0" presStyleCnt="1"/>
      <dgm:spPr/>
    </dgm:pt>
    <dgm:pt modelId="{4F19BD84-51A8-2348-8E66-4B2DDF0222F2}" type="pres">
      <dgm:prSet presAssocID="{1578F01F-159B-497A-85A7-011989C69BC5}" presName="vert1" presStyleCnt="0"/>
      <dgm:spPr/>
    </dgm:pt>
  </dgm:ptLst>
  <dgm:cxnLst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2DD4728F-631A-453E-8F13-6433EA0533C4}" srcId="{126B2A6C-B501-44FE-8D84-70EB01A4FF06}" destId="{1578F01F-159B-497A-85A7-011989C69BC5}" srcOrd="0" destOrd="0" parTransId="{EE379CF7-5523-4068-83C1-DE2C8FC7939D}" sibTransId="{7ADD8D44-1F1C-4E1D-80F7-E643713EB467}"/>
    <dgm:cxn modelId="{CFE5A9F9-E7D7-FC4A-8F35-68D60731AC44}" type="presOf" srcId="{1578F01F-159B-497A-85A7-011989C69BC5}" destId="{9FAF5013-47D9-3643-920D-9F3D8496674B}" srcOrd="0" destOrd="0" presId="urn:microsoft.com/office/officeart/2008/layout/LinedList"/>
    <dgm:cxn modelId="{68A2BF67-38A4-3F4C-BBD4-5BB0A850E4E0}" type="presParOf" srcId="{FCA46AED-D038-9242-B325-E002473356B1}" destId="{DADF6609-05EF-B347-90B4-A46A2A6E1285}" srcOrd="0" destOrd="0" presId="urn:microsoft.com/office/officeart/2008/layout/LinedList"/>
    <dgm:cxn modelId="{389FE2B5-85B0-E241-8416-529085A1A3F8}" type="presParOf" srcId="{FCA46AED-D038-9242-B325-E002473356B1}" destId="{E514C116-8698-7B4F-A0E3-ACA971B6D045}" srcOrd="1" destOrd="0" presId="urn:microsoft.com/office/officeart/2008/layout/LinedList"/>
    <dgm:cxn modelId="{37FDEEB0-D619-3041-B779-614C44B3CF06}" type="presParOf" srcId="{E514C116-8698-7B4F-A0E3-ACA971B6D045}" destId="{9FAF5013-47D9-3643-920D-9F3D8496674B}" srcOrd="0" destOrd="0" presId="urn:microsoft.com/office/officeart/2008/layout/LinedList"/>
    <dgm:cxn modelId="{91F285EB-81B4-BB43-9152-4E1A287FC16A}" type="presParOf" srcId="{E514C116-8698-7B4F-A0E3-ACA971B6D045}" destId="{4F19BD84-51A8-2348-8E66-4B2DDF0222F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00E8AE5-B617-422F-9858-03DAD36E8B83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R</a:t>
          </a:r>
          <a:r>
            <a:rPr lang="en-US" dirty="0"/>
            <a:t> - Rest needed pre leaving</a:t>
          </a:r>
        </a:p>
      </dgm:t>
    </dgm:pt>
    <dgm:pt modelId="{321B09CF-7C34-41FE-9CCA-A13E1ADEF7B5}" type="parTrans" cxnId="{A7294BCC-4513-4497-9FEA-C3FD36F0955D}">
      <dgm:prSet/>
      <dgm:spPr/>
      <dgm:t>
        <a:bodyPr/>
        <a:lstStyle/>
        <a:p>
          <a:endParaRPr lang="en-US"/>
        </a:p>
      </dgm:t>
    </dgm:pt>
    <dgm:pt modelId="{1F0A7999-7771-4DDA-B75B-B08DA11CE277}" type="sibTrans" cxnId="{A7294BCC-4513-4497-9FEA-C3FD36F0955D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316E9F09-1098-834D-9AE3-5F5CAA3A7A37}" type="pres">
      <dgm:prSet presAssocID="{100E8AE5-B617-422F-9858-03DAD36E8B83}" presName="thickLine" presStyleLbl="alignNode1" presStyleIdx="0" presStyleCnt="1"/>
      <dgm:spPr/>
    </dgm:pt>
    <dgm:pt modelId="{A15089E2-6825-6C44-91E2-E0533E93E170}" type="pres">
      <dgm:prSet presAssocID="{100E8AE5-B617-422F-9858-03DAD36E8B83}" presName="horz1" presStyleCnt="0"/>
      <dgm:spPr/>
    </dgm:pt>
    <dgm:pt modelId="{589DC66A-1FB7-4E4E-AF88-9C8C3036567E}" type="pres">
      <dgm:prSet presAssocID="{100E8AE5-B617-422F-9858-03DAD36E8B83}" presName="tx1" presStyleLbl="revTx" presStyleIdx="0" presStyleCnt="1"/>
      <dgm:spPr/>
    </dgm:pt>
    <dgm:pt modelId="{3F9F780A-A2CA-3544-A911-74ABA45BCCE2}" type="pres">
      <dgm:prSet presAssocID="{100E8AE5-B617-422F-9858-03DAD36E8B83}" presName="vert1" presStyleCnt="0"/>
      <dgm:spPr/>
    </dgm:pt>
  </dgm:ptLst>
  <dgm:cxnLst>
    <dgm:cxn modelId="{2CE2E75C-21D2-8E45-8AD3-67EEB6C798BF}" type="presOf" srcId="{100E8AE5-B617-422F-9858-03DAD36E8B83}" destId="{589DC66A-1FB7-4E4E-AF88-9C8C3036567E}" srcOrd="0" destOrd="0" presId="urn:microsoft.com/office/officeart/2008/layout/LinedList"/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A7294BCC-4513-4497-9FEA-C3FD36F0955D}" srcId="{126B2A6C-B501-44FE-8D84-70EB01A4FF06}" destId="{100E8AE5-B617-422F-9858-03DAD36E8B83}" srcOrd="0" destOrd="0" parTransId="{321B09CF-7C34-41FE-9CCA-A13E1ADEF7B5}" sibTransId="{1F0A7999-7771-4DDA-B75B-B08DA11CE277}"/>
    <dgm:cxn modelId="{F751F6B9-1940-5E4E-99AA-AEC7DC168542}" type="presParOf" srcId="{FCA46AED-D038-9242-B325-E002473356B1}" destId="{316E9F09-1098-834D-9AE3-5F5CAA3A7A37}" srcOrd="0" destOrd="0" presId="urn:microsoft.com/office/officeart/2008/layout/LinedList"/>
    <dgm:cxn modelId="{4D142DC8-3564-214C-8590-D7D60E1408ED}" type="presParOf" srcId="{FCA46AED-D038-9242-B325-E002473356B1}" destId="{A15089E2-6825-6C44-91E2-E0533E93E170}" srcOrd="1" destOrd="0" presId="urn:microsoft.com/office/officeart/2008/layout/LinedList"/>
    <dgm:cxn modelId="{6A87C754-C1C8-724A-B82C-8EC18F6F37B7}" type="presParOf" srcId="{A15089E2-6825-6C44-91E2-E0533E93E170}" destId="{589DC66A-1FB7-4E4E-AF88-9C8C3036567E}" srcOrd="0" destOrd="0" presId="urn:microsoft.com/office/officeart/2008/layout/LinedList"/>
    <dgm:cxn modelId="{8B26741D-8F81-5D45-9426-014BFF24E0F8}" type="presParOf" srcId="{A15089E2-6825-6C44-91E2-E0533E93E170}" destId="{3F9F780A-A2CA-3544-A911-74ABA45BCCE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331F92F7-2A72-48F9-A925-883830B9ABA0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L</a:t>
          </a:r>
          <a:r>
            <a:rPr lang="en-US" dirty="0">
              <a:solidFill>
                <a:schemeClr val="tx1"/>
              </a:solidFill>
            </a:rPr>
            <a:t>ovely -</a:t>
          </a:r>
          <a:r>
            <a:rPr lang="en-US" dirty="0"/>
            <a:t> Learning objectives</a:t>
          </a:r>
        </a:p>
      </dgm:t>
    </dgm:pt>
    <dgm:pt modelId="{8E2AAB3E-5639-435A-BE09-79E05A678144}" type="parTrans" cxnId="{7C46CA23-D484-41BA-A679-1A72D1DD7C18}">
      <dgm:prSet/>
      <dgm:spPr/>
      <dgm:t>
        <a:bodyPr/>
        <a:lstStyle/>
        <a:p>
          <a:endParaRPr lang="en-US"/>
        </a:p>
      </dgm:t>
    </dgm:pt>
    <dgm:pt modelId="{37215C95-1A68-498C-A484-754A2732DEAC}" type="sibTrans" cxnId="{7C46CA23-D484-41BA-A679-1A72D1DD7C18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B78BDE36-E6C7-714F-AB0F-D8B9F8E078BC}" type="pres">
      <dgm:prSet presAssocID="{331F92F7-2A72-48F9-A925-883830B9ABA0}" presName="thickLine" presStyleLbl="alignNode1" presStyleIdx="0" presStyleCnt="1"/>
      <dgm:spPr/>
    </dgm:pt>
    <dgm:pt modelId="{0EC29F6E-99F4-8740-8071-C83AF35D9A4C}" type="pres">
      <dgm:prSet presAssocID="{331F92F7-2A72-48F9-A925-883830B9ABA0}" presName="horz1" presStyleCnt="0"/>
      <dgm:spPr/>
    </dgm:pt>
    <dgm:pt modelId="{CFD84E15-0F1E-4E40-9FD0-9F4D728F87DE}" type="pres">
      <dgm:prSet presAssocID="{331F92F7-2A72-48F9-A925-883830B9ABA0}" presName="tx1" presStyleLbl="revTx" presStyleIdx="0" presStyleCnt="1"/>
      <dgm:spPr/>
    </dgm:pt>
    <dgm:pt modelId="{D56EE981-E10B-2147-85AF-CC3BA28D80B9}" type="pres">
      <dgm:prSet presAssocID="{331F92F7-2A72-48F9-A925-883830B9ABA0}" presName="vert1" presStyleCnt="0"/>
      <dgm:spPr/>
    </dgm:pt>
  </dgm:ptLst>
  <dgm:cxnLst>
    <dgm:cxn modelId="{7C46CA23-D484-41BA-A679-1A72D1DD7C18}" srcId="{126B2A6C-B501-44FE-8D84-70EB01A4FF06}" destId="{331F92F7-2A72-48F9-A925-883830B9ABA0}" srcOrd="0" destOrd="0" parTransId="{8E2AAB3E-5639-435A-BE09-79E05A678144}" sibTransId="{37215C95-1A68-498C-A484-754A2732DEAC}"/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6359C4AC-65CE-1A46-8332-F0EE8B481881}" type="presOf" srcId="{331F92F7-2A72-48F9-A925-883830B9ABA0}" destId="{CFD84E15-0F1E-4E40-9FD0-9F4D728F87DE}" srcOrd="0" destOrd="0" presId="urn:microsoft.com/office/officeart/2008/layout/LinedList"/>
    <dgm:cxn modelId="{21E30CA0-A5D7-B448-9A86-A2126ED0C5C5}" type="presParOf" srcId="{FCA46AED-D038-9242-B325-E002473356B1}" destId="{B78BDE36-E6C7-714F-AB0F-D8B9F8E078BC}" srcOrd="0" destOrd="0" presId="urn:microsoft.com/office/officeart/2008/layout/LinedList"/>
    <dgm:cxn modelId="{9CB194FB-BD48-6E4D-9A0F-67C7C2C3BE7D}" type="presParOf" srcId="{FCA46AED-D038-9242-B325-E002473356B1}" destId="{0EC29F6E-99F4-8740-8071-C83AF35D9A4C}" srcOrd="1" destOrd="0" presId="urn:microsoft.com/office/officeart/2008/layout/LinedList"/>
    <dgm:cxn modelId="{325C65A8-0FFD-2B4D-B33B-D66158DDCC5C}" type="presParOf" srcId="{0EC29F6E-99F4-8740-8071-C83AF35D9A4C}" destId="{CFD84E15-0F1E-4E40-9FD0-9F4D728F87DE}" srcOrd="0" destOrd="0" presId="urn:microsoft.com/office/officeart/2008/layout/LinedList"/>
    <dgm:cxn modelId="{603231A3-5E21-C545-ADDB-04DA1FBE798B}" type="presParOf" srcId="{0EC29F6E-99F4-8740-8071-C83AF35D9A4C}" destId="{D56EE981-E10B-2147-85AF-CC3BA28D80B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331F92F7-2A72-48F9-A925-883830B9ABA0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L</a:t>
          </a:r>
          <a:r>
            <a:rPr lang="en-US" dirty="0">
              <a:solidFill>
                <a:schemeClr val="tx1"/>
              </a:solidFill>
            </a:rPr>
            <a:t>ovely -</a:t>
          </a:r>
          <a:r>
            <a:rPr lang="en-US" dirty="0"/>
            <a:t> Learning objectives</a:t>
          </a:r>
        </a:p>
      </dgm:t>
    </dgm:pt>
    <dgm:pt modelId="{8E2AAB3E-5639-435A-BE09-79E05A678144}" type="parTrans" cxnId="{7C46CA23-D484-41BA-A679-1A72D1DD7C18}">
      <dgm:prSet/>
      <dgm:spPr/>
      <dgm:t>
        <a:bodyPr/>
        <a:lstStyle/>
        <a:p>
          <a:endParaRPr lang="en-US"/>
        </a:p>
      </dgm:t>
    </dgm:pt>
    <dgm:pt modelId="{37215C95-1A68-498C-A484-754A2732DEAC}" type="sibTrans" cxnId="{7C46CA23-D484-41BA-A679-1A72D1DD7C18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B78BDE36-E6C7-714F-AB0F-D8B9F8E078BC}" type="pres">
      <dgm:prSet presAssocID="{331F92F7-2A72-48F9-A925-883830B9ABA0}" presName="thickLine" presStyleLbl="alignNode1" presStyleIdx="0" presStyleCnt="1"/>
      <dgm:spPr/>
    </dgm:pt>
    <dgm:pt modelId="{0EC29F6E-99F4-8740-8071-C83AF35D9A4C}" type="pres">
      <dgm:prSet presAssocID="{331F92F7-2A72-48F9-A925-883830B9ABA0}" presName="horz1" presStyleCnt="0"/>
      <dgm:spPr/>
    </dgm:pt>
    <dgm:pt modelId="{CFD84E15-0F1E-4E40-9FD0-9F4D728F87DE}" type="pres">
      <dgm:prSet presAssocID="{331F92F7-2A72-48F9-A925-883830B9ABA0}" presName="tx1" presStyleLbl="revTx" presStyleIdx="0" presStyleCnt="1"/>
      <dgm:spPr/>
    </dgm:pt>
    <dgm:pt modelId="{D56EE981-E10B-2147-85AF-CC3BA28D80B9}" type="pres">
      <dgm:prSet presAssocID="{331F92F7-2A72-48F9-A925-883830B9ABA0}" presName="vert1" presStyleCnt="0"/>
      <dgm:spPr/>
    </dgm:pt>
  </dgm:ptLst>
  <dgm:cxnLst>
    <dgm:cxn modelId="{7C46CA23-D484-41BA-A679-1A72D1DD7C18}" srcId="{126B2A6C-B501-44FE-8D84-70EB01A4FF06}" destId="{331F92F7-2A72-48F9-A925-883830B9ABA0}" srcOrd="0" destOrd="0" parTransId="{8E2AAB3E-5639-435A-BE09-79E05A678144}" sibTransId="{37215C95-1A68-498C-A484-754A2732DEAC}"/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6359C4AC-65CE-1A46-8332-F0EE8B481881}" type="presOf" srcId="{331F92F7-2A72-48F9-A925-883830B9ABA0}" destId="{CFD84E15-0F1E-4E40-9FD0-9F4D728F87DE}" srcOrd="0" destOrd="0" presId="urn:microsoft.com/office/officeart/2008/layout/LinedList"/>
    <dgm:cxn modelId="{21E30CA0-A5D7-B448-9A86-A2126ED0C5C5}" type="presParOf" srcId="{FCA46AED-D038-9242-B325-E002473356B1}" destId="{B78BDE36-E6C7-714F-AB0F-D8B9F8E078BC}" srcOrd="0" destOrd="0" presId="urn:microsoft.com/office/officeart/2008/layout/LinedList"/>
    <dgm:cxn modelId="{9CB194FB-BD48-6E4D-9A0F-67C7C2C3BE7D}" type="presParOf" srcId="{FCA46AED-D038-9242-B325-E002473356B1}" destId="{0EC29F6E-99F4-8740-8071-C83AF35D9A4C}" srcOrd="1" destOrd="0" presId="urn:microsoft.com/office/officeart/2008/layout/LinedList"/>
    <dgm:cxn modelId="{325C65A8-0FFD-2B4D-B33B-D66158DDCC5C}" type="presParOf" srcId="{0EC29F6E-99F4-8740-8071-C83AF35D9A4C}" destId="{CFD84E15-0F1E-4E40-9FD0-9F4D728F87DE}" srcOrd="0" destOrd="0" presId="urn:microsoft.com/office/officeart/2008/layout/LinedList"/>
    <dgm:cxn modelId="{603231A3-5E21-C545-ADDB-04DA1FBE798B}" type="presParOf" srcId="{0EC29F6E-99F4-8740-8071-C83AF35D9A4C}" destId="{D56EE981-E10B-2147-85AF-CC3BA28D80B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002E343-C62D-4178-9299-DAE7896F7173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H</a:t>
          </a:r>
          <a:r>
            <a:rPr lang="en-US" dirty="0">
              <a:solidFill>
                <a:schemeClr val="tx1"/>
              </a:solidFill>
            </a:rPr>
            <a:t>elpful</a:t>
          </a:r>
          <a:r>
            <a:rPr lang="en-US" dirty="0"/>
            <a:t> - Help, how to escalate </a:t>
          </a:r>
        </a:p>
      </dgm:t>
    </dgm:pt>
    <dgm:pt modelId="{9EE4784F-79A8-4BE9-9E3D-F079A496EF8F}" type="parTrans" cxnId="{BC4FFEF7-09FB-44C4-BC57-6C2DC4DAD669}">
      <dgm:prSet/>
      <dgm:spPr/>
      <dgm:t>
        <a:bodyPr/>
        <a:lstStyle/>
        <a:p>
          <a:endParaRPr lang="en-US"/>
        </a:p>
      </dgm:t>
    </dgm:pt>
    <dgm:pt modelId="{38437BD8-2BFF-4F3F-8AE3-B426435F1729}" type="sibTrans" cxnId="{BC4FFEF7-09FB-44C4-BC57-6C2DC4DAD669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5E572032-85F9-894D-A6CB-8F6AEA19C8E2}" type="pres">
      <dgm:prSet presAssocID="{C002E343-C62D-4178-9299-DAE7896F7173}" presName="thickLine" presStyleLbl="alignNode1" presStyleIdx="0" presStyleCnt="1"/>
      <dgm:spPr/>
    </dgm:pt>
    <dgm:pt modelId="{EA18F2F0-0BAE-2C4E-A0F2-891A2CC1C8EF}" type="pres">
      <dgm:prSet presAssocID="{C002E343-C62D-4178-9299-DAE7896F7173}" presName="horz1" presStyleCnt="0"/>
      <dgm:spPr/>
    </dgm:pt>
    <dgm:pt modelId="{B25B2411-8915-AE4B-B68F-281F183EBAA7}" type="pres">
      <dgm:prSet presAssocID="{C002E343-C62D-4178-9299-DAE7896F7173}" presName="tx1" presStyleLbl="revTx" presStyleIdx="0" presStyleCnt="1"/>
      <dgm:spPr/>
    </dgm:pt>
    <dgm:pt modelId="{0326EBF3-F30F-AE43-BC2F-E6AC7CB2EB61}" type="pres">
      <dgm:prSet presAssocID="{C002E343-C62D-4178-9299-DAE7896F7173}" presName="vert1" presStyleCnt="0"/>
      <dgm:spPr/>
    </dgm:pt>
  </dgm:ptLst>
  <dgm:cxnLst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25A493B4-B3BD-9849-836C-9E7A1CBCBBFC}" type="presOf" srcId="{C002E343-C62D-4178-9299-DAE7896F7173}" destId="{B25B2411-8915-AE4B-B68F-281F183EBAA7}" srcOrd="0" destOrd="0" presId="urn:microsoft.com/office/officeart/2008/layout/LinedList"/>
    <dgm:cxn modelId="{BC4FFEF7-09FB-44C4-BC57-6C2DC4DAD669}" srcId="{126B2A6C-B501-44FE-8D84-70EB01A4FF06}" destId="{C002E343-C62D-4178-9299-DAE7896F7173}" srcOrd="0" destOrd="0" parTransId="{9EE4784F-79A8-4BE9-9E3D-F079A496EF8F}" sibTransId="{38437BD8-2BFF-4F3F-8AE3-B426435F1729}"/>
    <dgm:cxn modelId="{6974178A-F13A-8145-8B28-494E856AF96C}" type="presParOf" srcId="{FCA46AED-D038-9242-B325-E002473356B1}" destId="{5E572032-85F9-894D-A6CB-8F6AEA19C8E2}" srcOrd="0" destOrd="0" presId="urn:microsoft.com/office/officeart/2008/layout/LinedList"/>
    <dgm:cxn modelId="{9A416447-0D28-D242-AA92-90BED3DA3EFF}" type="presParOf" srcId="{FCA46AED-D038-9242-B325-E002473356B1}" destId="{EA18F2F0-0BAE-2C4E-A0F2-891A2CC1C8EF}" srcOrd="1" destOrd="0" presId="urn:microsoft.com/office/officeart/2008/layout/LinedList"/>
    <dgm:cxn modelId="{4E12E88F-371E-024D-AA5A-4425980CD14B}" type="presParOf" srcId="{EA18F2F0-0BAE-2C4E-A0F2-891A2CC1C8EF}" destId="{B25B2411-8915-AE4B-B68F-281F183EBAA7}" srcOrd="0" destOrd="0" presId="urn:microsoft.com/office/officeart/2008/layout/LinedList"/>
    <dgm:cxn modelId="{D9DAEEDC-95E9-624A-B67F-E747B3475E2B}" type="presParOf" srcId="{EA18F2F0-0BAE-2C4E-A0F2-891A2CC1C8EF}" destId="{0326EBF3-F30F-AE43-BC2F-E6AC7CB2EB6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C5D93D0-5A69-4E97-AEE0-6484D6A98C5E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F</a:t>
          </a:r>
          <a:r>
            <a:rPr lang="en-US" dirty="0">
              <a:solidFill>
                <a:schemeClr val="tx1"/>
              </a:solidFill>
            </a:rPr>
            <a:t>riendly</a:t>
          </a:r>
          <a:r>
            <a:rPr lang="en-US" dirty="0"/>
            <a:t> - food, plan breaks</a:t>
          </a:r>
        </a:p>
      </dgm:t>
    </dgm:pt>
    <dgm:pt modelId="{F0B0E6B0-35A3-4680-AAF9-F982603F77D2}" type="parTrans" cxnId="{6C25C2D0-E773-4329-8AC9-810E45DD054F}">
      <dgm:prSet/>
      <dgm:spPr/>
      <dgm:t>
        <a:bodyPr/>
        <a:lstStyle/>
        <a:p>
          <a:endParaRPr lang="en-US"/>
        </a:p>
      </dgm:t>
    </dgm:pt>
    <dgm:pt modelId="{40295E90-723D-4DDA-B4A4-C746A9EBBD0E}" type="sibTrans" cxnId="{6C25C2D0-E773-4329-8AC9-810E45DD054F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832CA6C5-5C2C-A84B-9BD9-EBEF7A265D11}" type="pres">
      <dgm:prSet presAssocID="{5C5D93D0-5A69-4E97-AEE0-6484D6A98C5E}" presName="thickLine" presStyleLbl="alignNode1" presStyleIdx="0" presStyleCnt="1"/>
      <dgm:spPr/>
    </dgm:pt>
    <dgm:pt modelId="{65237356-B813-8449-ACE7-08179C8AE07B}" type="pres">
      <dgm:prSet presAssocID="{5C5D93D0-5A69-4E97-AEE0-6484D6A98C5E}" presName="horz1" presStyleCnt="0"/>
      <dgm:spPr/>
    </dgm:pt>
    <dgm:pt modelId="{D9302864-7956-8246-89B8-9CDD2CBCCC4A}" type="pres">
      <dgm:prSet presAssocID="{5C5D93D0-5A69-4E97-AEE0-6484D6A98C5E}" presName="tx1" presStyleLbl="revTx" presStyleIdx="0" presStyleCnt="1"/>
      <dgm:spPr/>
    </dgm:pt>
    <dgm:pt modelId="{46604DB4-D13C-6A44-85C8-DAF16E66B59A}" type="pres">
      <dgm:prSet presAssocID="{5C5D93D0-5A69-4E97-AEE0-6484D6A98C5E}" presName="vert1" presStyleCnt="0"/>
      <dgm:spPr/>
    </dgm:pt>
  </dgm:ptLst>
  <dgm:cxnLst>
    <dgm:cxn modelId="{C2683607-8E25-0647-B166-F8DF4064FCA1}" type="presOf" srcId="{5C5D93D0-5A69-4E97-AEE0-6484D6A98C5E}" destId="{D9302864-7956-8246-89B8-9CDD2CBCCC4A}" srcOrd="0" destOrd="0" presId="urn:microsoft.com/office/officeart/2008/layout/LinedList"/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6C25C2D0-E773-4329-8AC9-810E45DD054F}" srcId="{126B2A6C-B501-44FE-8D84-70EB01A4FF06}" destId="{5C5D93D0-5A69-4E97-AEE0-6484D6A98C5E}" srcOrd="0" destOrd="0" parTransId="{F0B0E6B0-35A3-4680-AAF9-F982603F77D2}" sibTransId="{40295E90-723D-4DDA-B4A4-C746A9EBBD0E}"/>
    <dgm:cxn modelId="{7255C691-E86C-BF41-822E-16A83CB986F8}" type="presParOf" srcId="{FCA46AED-D038-9242-B325-E002473356B1}" destId="{832CA6C5-5C2C-A84B-9BD9-EBEF7A265D11}" srcOrd="0" destOrd="0" presId="urn:microsoft.com/office/officeart/2008/layout/LinedList"/>
    <dgm:cxn modelId="{F68C448A-00AC-7F40-9577-3A38567CD863}" type="presParOf" srcId="{FCA46AED-D038-9242-B325-E002473356B1}" destId="{65237356-B813-8449-ACE7-08179C8AE07B}" srcOrd="1" destOrd="0" presId="urn:microsoft.com/office/officeart/2008/layout/LinedList"/>
    <dgm:cxn modelId="{095EDE13-46F8-9947-8A4A-47EA0F845D35}" type="presParOf" srcId="{65237356-B813-8449-ACE7-08179C8AE07B}" destId="{D9302864-7956-8246-89B8-9CDD2CBCCC4A}" srcOrd="0" destOrd="0" presId="urn:microsoft.com/office/officeart/2008/layout/LinedList"/>
    <dgm:cxn modelId="{C5592376-D236-3242-A44B-4F675C013931}" type="presParOf" srcId="{65237356-B813-8449-ACE7-08179C8AE07B}" destId="{46604DB4-D13C-6A44-85C8-DAF16E66B59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A6F6C18-8C35-2C4E-A635-F187B4B768E0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P</a:t>
          </a:r>
          <a:r>
            <a:rPr lang="en-US"/>
            <a:t>eople – PPE, in an emergency</a:t>
          </a:r>
          <a:endParaRPr lang="en-US" dirty="0"/>
        </a:p>
      </dgm:t>
    </dgm:pt>
    <dgm:pt modelId="{FBE7BE84-FBF6-A945-9511-BF4863313EE1}" type="parTrans" cxnId="{9B4F4B67-F048-EA49-AC94-A8C549EE2BA8}">
      <dgm:prSet/>
      <dgm:spPr/>
      <dgm:t>
        <a:bodyPr/>
        <a:lstStyle/>
        <a:p>
          <a:endParaRPr lang="en-GB"/>
        </a:p>
      </dgm:t>
    </dgm:pt>
    <dgm:pt modelId="{E8029DC2-FDCE-1443-8BDD-FCFA1B08A046}" type="sibTrans" cxnId="{9B4F4B67-F048-EA49-AC94-A8C549EE2BA8}">
      <dgm:prSet/>
      <dgm:spPr/>
      <dgm:t>
        <a:bodyPr/>
        <a:lstStyle/>
        <a:p>
          <a:endParaRPr lang="en-GB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FC8A3485-2A06-7348-81C1-7E61D445125C}" type="pres">
      <dgm:prSet presAssocID="{CA6F6C18-8C35-2C4E-A635-F187B4B768E0}" presName="thickLine" presStyleLbl="alignNode1" presStyleIdx="0" presStyleCnt="1"/>
      <dgm:spPr/>
    </dgm:pt>
    <dgm:pt modelId="{289418E6-8D3D-694F-AE04-7E8DE097CBA9}" type="pres">
      <dgm:prSet presAssocID="{CA6F6C18-8C35-2C4E-A635-F187B4B768E0}" presName="horz1" presStyleCnt="0"/>
      <dgm:spPr/>
    </dgm:pt>
    <dgm:pt modelId="{8EAC027E-8F11-BF44-B5C5-54776600EC5D}" type="pres">
      <dgm:prSet presAssocID="{CA6F6C18-8C35-2C4E-A635-F187B4B768E0}" presName="tx1" presStyleLbl="revTx" presStyleIdx="0" presStyleCnt="1"/>
      <dgm:spPr/>
    </dgm:pt>
    <dgm:pt modelId="{A45D9E89-8817-9341-9060-DAC13784F6D6}" type="pres">
      <dgm:prSet presAssocID="{CA6F6C18-8C35-2C4E-A635-F187B4B768E0}" presName="vert1" presStyleCnt="0"/>
      <dgm:spPr/>
    </dgm:pt>
  </dgm:ptLst>
  <dgm:cxnLst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9B4F4B67-F048-EA49-AC94-A8C549EE2BA8}" srcId="{126B2A6C-B501-44FE-8D84-70EB01A4FF06}" destId="{CA6F6C18-8C35-2C4E-A635-F187B4B768E0}" srcOrd="0" destOrd="0" parTransId="{FBE7BE84-FBF6-A945-9511-BF4863313EE1}" sibTransId="{E8029DC2-FDCE-1443-8BDD-FCFA1B08A046}"/>
    <dgm:cxn modelId="{2D433290-B1F5-D04D-ACF6-5DB25E58BCCA}" type="presOf" srcId="{CA6F6C18-8C35-2C4E-A635-F187B4B768E0}" destId="{8EAC027E-8F11-BF44-B5C5-54776600EC5D}" srcOrd="0" destOrd="0" presId="urn:microsoft.com/office/officeart/2008/layout/LinedList"/>
    <dgm:cxn modelId="{1CC6765E-052F-F942-A192-8C30DF2958CF}" type="presParOf" srcId="{FCA46AED-D038-9242-B325-E002473356B1}" destId="{FC8A3485-2A06-7348-81C1-7E61D445125C}" srcOrd="0" destOrd="0" presId="urn:microsoft.com/office/officeart/2008/layout/LinedList"/>
    <dgm:cxn modelId="{7E3E413B-8BAD-5444-8126-936758FD71BD}" type="presParOf" srcId="{FCA46AED-D038-9242-B325-E002473356B1}" destId="{289418E6-8D3D-694F-AE04-7E8DE097CBA9}" srcOrd="1" destOrd="0" presId="urn:microsoft.com/office/officeart/2008/layout/LinedList"/>
    <dgm:cxn modelId="{6D0B741D-E032-F346-832D-DC6C1501A8CA}" type="presParOf" srcId="{289418E6-8D3D-694F-AE04-7E8DE097CBA9}" destId="{8EAC027E-8F11-BF44-B5C5-54776600EC5D}" srcOrd="0" destOrd="0" presId="urn:microsoft.com/office/officeart/2008/layout/LinedList"/>
    <dgm:cxn modelId="{EB989D06-530A-2143-A5B5-5A81CE0AAA8E}" type="presParOf" srcId="{289418E6-8D3D-694F-AE04-7E8DE097CBA9}" destId="{A45D9E89-8817-9341-9060-DAC13784F6D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26B2A6C-B501-44FE-8D84-70EB01A4FF0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578F01F-159B-497A-85A7-011989C69BC5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U</a:t>
          </a:r>
          <a:r>
            <a:rPr lang="en-US"/>
            <a:t> - Useful tips</a:t>
          </a:r>
          <a:endParaRPr lang="en-US" dirty="0"/>
        </a:p>
      </dgm:t>
    </dgm:pt>
    <dgm:pt modelId="{EE379CF7-5523-4068-83C1-DE2C8FC7939D}" type="parTrans" cxnId="{2DD4728F-631A-453E-8F13-6433EA0533C4}">
      <dgm:prSet/>
      <dgm:spPr/>
      <dgm:t>
        <a:bodyPr/>
        <a:lstStyle/>
        <a:p>
          <a:endParaRPr lang="en-US"/>
        </a:p>
      </dgm:t>
    </dgm:pt>
    <dgm:pt modelId="{7ADD8D44-1F1C-4E1D-80F7-E643713EB467}" type="sibTrans" cxnId="{2DD4728F-631A-453E-8F13-6433EA0533C4}">
      <dgm:prSet/>
      <dgm:spPr/>
      <dgm:t>
        <a:bodyPr/>
        <a:lstStyle/>
        <a:p>
          <a:endParaRPr lang="en-US"/>
        </a:p>
      </dgm:t>
    </dgm:pt>
    <dgm:pt modelId="{100E8AE5-B617-422F-9858-03DAD36E8B83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R</a:t>
          </a:r>
          <a:r>
            <a:rPr lang="en-US"/>
            <a:t> - Rest needed pre leaving</a:t>
          </a:r>
          <a:endParaRPr lang="en-US" dirty="0"/>
        </a:p>
      </dgm:t>
    </dgm:pt>
    <dgm:pt modelId="{321B09CF-7C34-41FE-9CCA-A13E1ADEF7B5}" type="parTrans" cxnId="{A7294BCC-4513-4497-9FEA-C3FD36F0955D}">
      <dgm:prSet/>
      <dgm:spPr/>
      <dgm:t>
        <a:bodyPr/>
        <a:lstStyle/>
        <a:p>
          <a:endParaRPr lang="en-US"/>
        </a:p>
      </dgm:t>
    </dgm:pt>
    <dgm:pt modelId="{1F0A7999-7771-4DDA-B75B-B08DA11CE277}" type="sibTrans" cxnId="{A7294BCC-4513-4497-9FEA-C3FD36F0955D}">
      <dgm:prSet/>
      <dgm:spPr/>
      <dgm:t>
        <a:bodyPr/>
        <a:lstStyle/>
        <a:p>
          <a:endParaRPr lang="en-US"/>
        </a:p>
      </dgm:t>
    </dgm:pt>
    <dgm:pt modelId="{331F92F7-2A72-48F9-A925-883830B9ABA0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L</a:t>
          </a:r>
          <a:r>
            <a:rPr lang="en-US">
              <a:solidFill>
                <a:schemeClr val="tx1"/>
              </a:solidFill>
            </a:rPr>
            <a:t>ovely -</a:t>
          </a:r>
          <a:r>
            <a:rPr lang="en-US"/>
            <a:t> Learning objectives</a:t>
          </a:r>
          <a:endParaRPr lang="en-US" dirty="0"/>
        </a:p>
      </dgm:t>
    </dgm:pt>
    <dgm:pt modelId="{8E2AAB3E-5639-435A-BE09-79E05A678144}" type="parTrans" cxnId="{7C46CA23-D484-41BA-A679-1A72D1DD7C18}">
      <dgm:prSet/>
      <dgm:spPr/>
      <dgm:t>
        <a:bodyPr/>
        <a:lstStyle/>
        <a:p>
          <a:endParaRPr lang="en-US"/>
        </a:p>
      </dgm:t>
    </dgm:pt>
    <dgm:pt modelId="{37215C95-1A68-498C-A484-754A2732DEAC}" type="sibTrans" cxnId="{7C46CA23-D484-41BA-A679-1A72D1DD7C18}">
      <dgm:prSet/>
      <dgm:spPr/>
      <dgm:t>
        <a:bodyPr/>
        <a:lstStyle/>
        <a:p>
          <a:endParaRPr lang="en-US"/>
        </a:p>
      </dgm:t>
    </dgm:pt>
    <dgm:pt modelId="{C002E343-C62D-4178-9299-DAE7896F7173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H</a:t>
          </a:r>
          <a:r>
            <a:rPr lang="en-US">
              <a:solidFill>
                <a:schemeClr val="tx1"/>
              </a:solidFill>
            </a:rPr>
            <a:t>elpful</a:t>
          </a:r>
          <a:r>
            <a:rPr lang="en-US"/>
            <a:t> - Help, how to escalate </a:t>
          </a:r>
          <a:endParaRPr lang="en-US" dirty="0"/>
        </a:p>
      </dgm:t>
    </dgm:pt>
    <dgm:pt modelId="{9EE4784F-79A8-4BE9-9E3D-F079A496EF8F}" type="parTrans" cxnId="{BC4FFEF7-09FB-44C4-BC57-6C2DC4DAD669}">
      <dgm:prSet/>
      <dgm:spPr/>
      <dgm:t>
        <a:bodyPr/>
        <a:lstStyle/>
        <a:p>
          <a:endParaRPr lang="en-US"/>
        </a:p>
      </dgm:t>
    </dgm:pt>
    <dgm:pt modelId="{38437BD8-2BFF-4F3F-8AE3-B426435F1729}" type="sibTrans" cxnId="{BC4FFEF7-09FB-44C4-BC57-6C2DC4DAD669}">
      <dgm:prSet/>
      <dgm:spPr/>
      <dgm:t>
        <a:bodyPr/>
        <a:lstStyle/>
        <a:p>
          <a:endParaRPr lang="en-US"/>
        </a:p>
      </dgm:t>
    </dgm:pt>
    <dgm:pt modelId="{5C5D93D0-5A69-4E97-AEE0-6484D6A98C5E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F</a:t>
          </a:r>
          <a:r>
            <a:rPr lang="en-US">
              <a:solidFill>
                <a:schemeClr val="tx1"/>
              </a:solidFill>
            </a:rPr>
            <a:t>riendly</a:t>
          </a:r>
          <a:r>
            <a:rPr lang="en-US"/>
            <a:t> - food, plan breaks</a:t>
          </a:r>
          <a:endParaRPr lang="en-US" dirty="0"/>
        </a:p>
      </dgm:t>
    </dgm:pt>
    <dgm:pt modelId="{F0B0E6B0-35A3-4680-AAF9-F982603F77D2}" type="parTrans" cxnId="{6C25C2D0-E773-4329-8AC9-810E45DD054F}">
      <dgm:prSet/>
      <dgm:spPr/>
      <dgm:t>
        <a:bodyPr/>
        <a:lstStyle/>
        <a:p>
          <a:endParaRPr lang="en-US"/>
        </a:p>
      </dgm:t>
    </dgm:pt>
    <dgm:pt modelId="{40295E90-723D-4DDA-B4A4-C746A9EBBD0E}" type="sibTrans" cxnId="{6C25C2D0-E773-4329-8AC9-810E45DD054F}">
      <dgm:prSet/>
      <dgm:spPr/>
      <dgm:t>
        <a:bodyPr/>
        <a:lstStyle/>
        <a:p>
          <a:endParaRPr lang="en-US"/>
        </a:p>
      </dgm:t>
    </dgm:pt>
    <dgm:pt modelId="{65371487-CF31-4B9D-B5AA-01C7A5C856F7}">
      <dgm:prSet/>
      <dgm:spPr/>
      <dgm:t>
        <a:bodyPr/>
        <a:lstStyle/>
        <a:p>
          <a:r>
            <a:rPr lang="en-US">
              <a:solidFill>
                <a:srgbClr val="FF0000"/>
              </a:solidFill>
            </a:rPr>
            <a:t>P</a:t>
          </a:r>
          <a:r>
            <a:rPr lang="en-US"/>
            <a:t>eople – PPE, in an emergency</a:t>
          </a:r>
          <a:endParaRPr lang="en-US" dirty="0"/>
        </a:p>
      </dgm:t>
    </dgm:pt>
    <dgm:pt modelId="{363FD09E-E040-4D6E-B9A2-DC56B755220D}" type="parTrans" cxnId="{9CA86BDF-BDE0-4364-829C-8D8219939827}">
      <dgm:prSet/>
      <dgm:spPr/>
      <dgm:t>
        <a:bodyPr/>
        <a:lstStyle/>
        <a:p>
          <a:endParaRPr lang="en-US"/>
        </a:p>
      </dgm:t>
    </dgm:pt>
    <dgm:pt modelId="{F2CD32E8-CB77-478B-BCC8-612F3CD4BBCF}" type="sibTrans" cxnId="{9CA86BDF-BDE0-4364-829C-8D8219939827}">
      <dgm:prSet/>
      <dgm:spPr/>
      <dgm:t>
        <a:bodyPr/>
        <a:lstStyle/>
        <a:p>
          <a:endParaRPr lang="en-US"/>
        </a:p>
      </dgm:t>
    </dgm:pt>
    <dgm:pt modelId="{FCA46AED-D038-9242-B325-E002473356B1}" type="pres">
      <dgm:prSet presAssocID="{126B2A6C-B501-44FE-8D84-70EB01A4FF06}" presName="vert0" presStyleCnt="0">
        <dgm:presLayoutVars>
          <dgm:dir/>
          <dgm:animOne val="branch"/>
          <dgm:animLvl val="lvl"/>
        </dgm:presLayoutVars>
      </dgm:prSet>
      <dgm:spPr/>
    </dgm:pt>
    <dgm:pt modelId="{DADF6609-05EF-B347-90B4-A46A2A6E1285}" type="pres">
      <dgm:prSet presAssocID="{1578F01F-159B-497A-85A7-011989C69BC5}" presName="thickLine" presStyleLbl="alignNode1" presStyleIdx="0" presStyleCnt="6"/>
      <dgm:spPr/>
    </dgm:pt>
    <dgm:pt modelId="{E514C116-8698-7B4F-A0E3-ACA971B6D045}" type="pres">
      <dgm:prSet presAssocID="{1578F01F-159B-497A-85A7-011989C69BC5}" presName="horz1" presStyleCnt="0"/>
      <dgm:spPr/>
    </dgm:pt>
    <dgm:pt modelId="{9FAF5013-47D9-3643-920D-9F3D8496674B}" type="pres">
      <dgm:prSet presAssocID="{1578F01F-159B-497A-85A7-011989C69BC5}" presName="tx1" presStyleLbl="revTx" presStyleIdx="0" presStyleCnt="6"/>
      <dgm:spPr/>
    </dgm:pt>
    <dgm:pt modelId="{4F19BD84-51A8-2348-8E66-4B2DDF0222F2}" type="pres">
      <dgm:prSet presAssocID="{1578F01F-159B-497A-85A7-011989C69BC5}" presName="vert1" presStyleCnt="0"/>
      <dgm:spPr/>
    </dgm:pt>
    <dgm:pt modelId="{316E9F09-1098-834D-9AE3-5F5CAA3A7A37}" type="pres">
      <dgm:prSet presAssocID="{100E8AE5-B617-422F-9858-03DAD36E8B83}" presName="thickLine" presStyleLbl="alignNode1" presStyleIdx="1" presStyleCnt="6"/>
      <dgm:spPr/>
    </dgm:pt>
    <dgm:pt modelId="{A15089E2-6825-6C44-91E2-E0533E93E170}" type="pres">
      <dgm:prSet presAssocID="{100E8AE5-B617-422F-9858-03DAD36E8B83}" presName="horz1" presStyleCnt="0"/>
      <dgm:spPr/>
    </dgm:pt>
    <dgm:pt modelId="{589DC66A-1FB7-4E4E-AF88-9C8C3036567E}" type="pres">
      <dgm:prSet presAssocID="{100E8AE5-B617-422F-9858-03DAD36E8B83}" presName="tx1" presStyleLbl="revTx" presStyleIdx="1" presStyleCnt="6"/>
      <dgm:spPr/>
    </dgm:pt>
    <dgm:pt modelId="{3F9F780A-A2CA-3544-A911-74ABA45BCCE2}" type="pres">
      <dgm:prSet presAssocID="{100E8AE5-B617-422F-9858-03DAD36E8B83}" presName="vert1" presStyleCnt="0"/>
      <dgm:spPr/>
    </dgm:pt>
    <dgm:pt modelId="{B78BDE36-E6C7-714F-AB0F-D8B9F8E078BC}" type="pres">
      <dgm:prSet presAssocID="{331F92F7-2A72-48F9-A925-883830B9ABA0}" presName="thickLine" presStyleLbl="alignNode1" presStyleIdx="2" presStyleCnt="6"/>
      <dgm:spPr/>
    </dgm:pt>
    <dgm:pt modelId="{0EC29F6E-99F4-8740-8071-C83AF35D9A4C}" type="pres">
      <dgm:prSet presAssocID="{331F92F7-2A72-48F9-A925-883830B9ABA0}" presName="horz1" presStyleCnt="0"/>
      <dgm:spPr/>
    </dgm:pt>
    <dgm:pt modelId="{CFD84E15-0F1E-4E40-9FD0-9F4D728F87DE}" type="pres">
      <dgm:prSet presAssocID="{331F92F7-2A72-48F9-A925-883830B9ABA0}" presName="tx1" presStyleLbl="revTx" presStyleIdx="2" presStyleCnt="6"/>
      <dgm:spPr/>
    </dgm:pt>
    <dgm:pt modelId="{D56EE981-E10B-2147-85AF-CC3BA28D80B9}" type="pres">
      <dgm:prSet presAssocID="{331F92F7-2A72-48F9-A925-883830B9ABA0}" presName="vert1" presStyleCnt="0"/>
      <dgm:spPr/>
    </dgm:pt>
    <dgm:pt modelId="{5E572032-85F9-894D-A6CB-8F6AEA19C8E2}" type="pres">
      <dgm:prSet presAssocID="{C002E343-C62D-4178-9299-DAE7896F7173}" presName="thickLine" presStyleLbl="alignNode1" presStyleIdx="3" presStyleCnt="6"/>
      <dgm:spPr/>
    </dgm:pt>
    <dgm:pt modelId="{EA18F2F0-0BAE-2C4E-A0F2-891A2CC1C8EF}" type="pres">
      <dgm:prSet presAssocID="{C002E343-C62D-4178-9299-DAE7896F7173}" presName="horz1" presStyleCnt="0"/>
      <dgm:spPr/>
    </dgm:pt>
    <dgm:pt modelId="{B25B2411-8915-AE4B-B68F-281F183EBAA7}" type="pres">
      <dgm:prSet presAssocID="{C002E343-C62D-4178-9299-DAE7896F7173}" presName="tx1" presStyleLbl="revTx" presStyleIdx="3" presStyleCnt="6"/>
      <dgm:spPr/>
    </dgm:pt>
    <dgm:pt modelId="{0326EBF3-F30F-AE43-BC2F-E6AC7CB2EB61}" type="pres">
      <dgm:prSet presAssocID="{C002E343-C62D-4178-9299-DAE7896F7173}" presName="vert1" presStyleCnt="0"/>
      <dgm:spPr/>
    </dgm:pt>
    <dgm:pt modelId="{832CA6C5-5C2C-A84B-9BD9-EBEF7A265D11}" type="pres">
      <dgm:prSet presAssocID="{5C5D93D0-5A69-4E97-AEE0-6484D6A98C5E}" presName="thickLine" presStyleLbl="alignNode1" presStyleIdx="4" presStyleCnt="6"/>
      <dgm:spPr/>
    </dgm:pt>
    <dgm:pt modelId="{65237356-B813-8449-ACE7-08179C8AE07B}" type="pres">
      <dgm:prSet presAssocID="{5C5D93D0-5A69-4E97-AEE0-6484D6A98C5E}" presName="horz1" presStyleCnt="0"/>
      <dgm:spPr/>
    </dgm:pt>
    <dgm:pt modelId="{D9302864-7956-8246-89B8-9CDD2CBCCC4A}" type="pres">
      <dgm:prSet presAssocID="{5C5D93D0-5A69-4E97-AEE0-6484D6A98C5E}" presName="tx1" presStyleLbl="revTx" presStyleIdx="4" presStyleCnt="6"/>
      <dgm:spPr/>
    </dgm:pt>
    <dgm:pt modelId="{46604DB4-D13C-6A44-85C8-DAF16E66B59A}" type="pres">
      <dgm:prSet presAssocID="{5C5D93D0-5A69-4E97-AEE0-6484D6A98C5E}" presName="vert1" presStyleCnt="0"/>
      <dgm:spPr/>
    </dgm:pt>
    <dgm:pt modelId="{D1BF4678-947C-7C43-A503-4FD1B74DB466}" type="pres">
      <dgm:prSet presAssocID="{65371487-CF31-4B9D-B5AA-01C7A5C856F7}" presName="thickLine" presStyleLbl="alignNode1" presStyleIdx="5" presStyleCnt="6"/>
      <dgm:spPr/>
    </dgm:pt>
    <dgm:pt modelId="{15226C0E-CE01-0843-A9A0-7301CE3787B0}" type="pres">
      <dgm:prSet presAssocID="{65371487-CF31-4B9D-B5AA-01C7A5C856F7}" presName="horz1" presStyleCnt="0"/>
      <dgm:spPr/>
    </dgm:pt>
    <dgm:pt modelId="{20B41B46-1BC1-774B-9F09-A96F702750AD}" type="pres">
      <dgm:prSet presAssocID="{65371487-CF31-4B9D-B5AA-01C7A5C856F7}" presName="tx1" presStyleLbl="revTx" presStyleIdx="5" presStyleCnt="6"/>
      <dgm:spPr/>
    </dgm:pt>
    <dgm:pt modelId="{CFB3A3BB-0678-FC4B-8A41-C7216D9248C1}" type="pres">
      <dgm:prSet presAssocID="{65371487-CF31-4B9D-B5AA-01C7A5C856F7}" presName="vert1" presStyleCnt="0"/>
      <dgm:spPr/>
    </dgm:pt>
  </dgm:ptLst>
  <dgm:cxnLst>
    <dgm:cxn modelId="{C2683607-8E25-0647-B166-F8DF4064FCA1}" type="presOf" srcId="{5C5D93D0-5A69-4E97-AEE0-6484D6A98C5E}" destId="{D9302864-7956-8246-89B8-9CDD2CBCCC4A}" srcOrd="0" destOrd="0" presId="urn:microsoft.com/office/officeart/2008/layout/LinedList"/>
    <dgm:cxn modelId="{7C46CA23-D484-41BA-A679-1A72D1DD7C18}" srcId="{126B2A6C-B501-44FE-8D84-70EB01A4FF06}" destId="{331F92F7-2A72-48F9-A925-883830B9ABA0}" srcOrd="2" destOrd="0" parTransId="{8E2AAB3E-5639-435A-BE09-79E05A678144}" sibTransId="{37215C95-1A68-498C-A484-754A2732DEAC}"/>
    <dgm:cxn modelId="{2CE2E75C-21D2-8E45-8AD3-67EEB6C798BF}" type="presOf" srcId="{100E8AE5-B617-422F-9858-03DAD36E8B83}" destId="{589DC66A-1FB7-4E4E-AF88-9C8C3036567E}" srcOrd="0" destOrd="0" presId="urn:microsoft.com/office/officeart/2008/layout/LinedList"/>
    <dgm:cxn modelId="{46D95563-E103-FC4F-8198-BB8633EF50BE}" type="presOf" srcId="{126B2A6C-B501-44FE-8D84-70EB01A4FF06}" destId="{FCA46AED-D038-9242-B325-E002473356B1}" srcOrd="0" destOrd="0" presId="urn:microsoft.com/office/officeart/2008/layout/LinedList"/>
    <dgm:cxn modelId="{2DD4728F-631A-453E-8F13-6433EA0533C4}" srcId="{126B2A6C-B501-44FE-8D84-70EB01A4FF06}" destId="{1578F01F-159B-497A-85A7-011989C69BC5}" srcOrd="0" destOrd="0" parTransId="{EE379CF7-5523-4068-83C1-DE2C8FC7939D}" sibTransId="{7ADD8D44-1F1C-4E1D-80F7-E643713EB467}"/>
    <dgm:cxn modelId="{6359C4AC-65CE-1A46-8332-F0EE8B481881}" type="presOf" srcId="{331F92F7-2A72-48F9-A925-883830B9ABA0}" destId="{CFD84E15-0F1E-4E40-9FD0-9F4D728F87DE}" srcOrd="0" destOrd="0" presId="urn:microsoft.com/office/officeart/2008/layout/LinedList"/>
    <dgm:cxn modelId="{25A493B4-B3BD-9849-836C-9E7A1CBCBBFC}" type="presOf" srcId="{C002E343-C62D-4178-9299-DAE7896F7173}" destId="{B25B2411-8915-AE4B-B68F-281F183EBAA7}" srcOrd="0" destOrd="0" presId="urn:microsoft.com/office/officeart/2008/layout/LinedList"/>
    <dgm:cxn modelId="{A7294BCC-4513-4497-9FEA-C3FD36F0955D}" srcId="{126B2A6C-B501-44FE-8D84-70EB01A4FF06}" destId="{100E8AE5-B617-422F-9858-03DAD36E8B83}" srcOrd="1" destOrd="0" parTransId="{321B09CF-7C34-41FE-9CCA-A13E1ADEF7B5}" sibTransId="{1F0A7999-7771-4DDA-B75B-B08DA11CE277}"/>
    <dgm:cxn modelId="{6C25C2D0-E773-4329-8AC9-810E45DD054F}" srcId="{126B2A6C-B501-44FE-8D84-70EB01A4FF06}" destId="{5C5D93D0-5A69-4E97-AEE0-6484D6A98C5E}" srcOrd="4" destOrd="0" parTransId="{F0B0E6B0-35A3-4680-AAF9-F982603F77D2}" sibTransId="{40295E90-723D-4DDA-B4A4-C746A9EBBD0E}"/>
    <dgm:cxn modelId="{9CA86BDF-BDE0-4364-829C-8D8219939827}" srcId="{126B2A6C-B501-44FE-8D84-70EB01A4FF06}" destId="{65371487-CF31-4B9D-B5AA-01C7A5C856F7}" srcOrd="5" destOrd="0" parTransId="{363FD09E-E040-4D6E-B9A2-DC56B755220D}" sibTransId="{F2CD32E8-CB77-478B-BCC8-612F3CD4BBCF}"/>
    <dgm:cxn modelId="{7B08D8F4-D878-A247-82E2-A95034B327A9}" type="presOf" srcId="{65371487-CF31-4B9D-B5AA-01C7A5C856F7}" destId="{20B41B46-1BC1-774B-9F09-A96F702750AD}" srcOrd="0" destOrd="0" presId="urn:microsoft.com/office/officeart/2008/layout/LinedList"/>
    <dgm:cxn modelId="{BC4FFEF7-09FB-44C4-BC57-6C2DC4DAD669}" srcId="{126B2A6C-B501-44FE-8D84-70EB01A4FF06}" destId="{C002E343-C62D-4178-9299-DAE7896F7173}" srcOrd="3" destOrd="0" parTransId="{9EE4784F-79A8-4BE9-9E3D-F079A496EF8F}" sibTransId="{38437BD8-2BFF-4F3F-8AE3-B426435F1729}"/>
    <dgm:cxn modelId="{CFE5A9F9-E7D7-FC4A-8F35-68D60731AC44}" type="presOf" srcId="{1578F01F-159B-497A-85A7-011989C69BC5}" destId="{9FAF5013-47D9-3643-920D-9F3D8496674B}" srcOrd="0" destOrd="0" presId="urn:microsoft.com/office/officeart/2008/layout/LinedList"/>
    <dgm:cxn modelId="{68A2BF67-38A4-3F4C-BBD4-5BB0A850E4E0}" type="presParOf" srcId="{FCA46AED-D038-9242-B325-E002473356B1}" destId="{DADF6609-05EF-B347-90B4-A46A2A6E1285}" srcOrd="0" destOrd="0" presId="urn:microsoft.com/office/officeart/2008/layout/LinedList"/>
    <dgm:cxn modelId="{389FE2B5-85B0-E241-8416-529085A1A3F8}" type="presParOf" srcId="{FCA46AED-D038-9242-B325-E002473356B1}" destId="{E514C116-8698-7B4F-A0E3-ACA971B6D045}" srcOrd="1" destOrd="0" presId="urn:microsoft.com/office/officeart/2008/layout/LinedList"/>
    <dgm:cxn modelId="{37FDEEB0-D619-3041-B779-614C44B3CF06}" type="presParOf" srcId="{E514C116-8698-7B4F-A0E3-ACA971B6D045}" destId="{9FAF5013-47D9-3643-920D-9F3D8496674B}" srcOrd="0" destOrd="0" presId="urn:microsoft.com/office/officeart/2008/layout/LinedList"/>
    <dgm:cxn modelId="{91F285EB-81B4-BB43-9152-4E1A287FC16A}" type="presParOf" srcId="{E514C116-8698-7B4F-A0E3-ACA971B6D045}" destId="{4F19BD84-51A8-2348-8E66-4B2DDF0222F2}" srcOrd="1" destOrd="0" presId="urn:microsoft.com/office/officeart/2008/layout/LinedList"/>
    <dgm:cxn modelId="{F751F6B9-1940-5E4E-99AA-AEC7DC168542}" type="presParOf" srcId="{FCA46AED-D038-9242-B325-E002473356B1}" destId="{316E9F09-1098-834D-9AE3-5F5CAA3A7A37}" srcOrd="2" destOrd="0" presId="urn:microsoft.com/office/officeart/2008/layout/LinedList"/>
    <dgm:cxn modelId="{4D142DC8-3564-214C-8590-D7D60E1408ED}" type="presParOf" srcId="{FCA46AED-D038-9242-B325-E002473356B1}" destId="{A15089E2-6825-6C44-91E2-E0533E93E170}" srcOrd="3" destOrd="0" presId="urn:microsoft.com/office/officeart/2008/layout/LinedList"/>
    <dgm:cxn modelId="{6A87C754-C1C8-724A-B82C-8EC18F6F37B7}" type="presParOf" srcId="{A15089E2-6825-6C44-91E2-E0533E93E170}" destId="{589DC66A-1FB7-4E4E-AF88-9C8C3036567E}" srcOrd="0" destOrd="0" presId="urn:microsoft.com/office/officeart/2008/layout/LinedList"/>
    <dgm:cxn modelId="{8B26741D-8F81-5D45-9426-014BFF24E0F8}" type="presParOf" srcId="{A15089E2-6825-6C44-91E2-E0533E93E170}" destId="{3F9F780A-A2CA-3544-A911-74ABA45BCCE2}" srcOrd="1" destOrd="0" presId="urn:microsoft.com/office/officeart/2008/layout/LinedList"/>
    <dgm:cxn modelId="{21E30CA0-A5D7-B448-9A86-A2126ED0C5C5}" type="presParOf" srcId="{FCA46AED-D038-9242-B325-E002473356B1}" destId="{B78BDE36-E6C7-714F-AB0F-D8B9F8E078BC}" srcOrd="4" destOrd="0" presId="urn:microsoft.com/office/officeart/2008/layout/LinedList"/>
    <dgm:cxn modelId="{9CB194FB-BD48-6E4D-9A0F-67C7C2C3BE7D}" type="presParOf" srcId="{FCA46AED-D038-9242-B325-E002473356B1}" destId="{0EC29F6E-99F4-8740-8071-C83AF35D9A4C}" srcOrd="5" destOrd="0" presId="urn:microsoft.com/office/officeart/2008/layout/LinedList"/>
    <dgm:cxn modelId="{325C65A8-0FFD-2B4D-B33B-D66158DDCC5C}" type="presParOf" srcId="{0EC29F6E-99F4-8740-8071-C83AF35D9A4C}" destId="{CFD84E15-0F1E-4E40-9FD0-9F4D728F87DE}" srcOrd="0" destOrd="0" presId="urn:microsoft.com/office/officeart/2008/layout/LinedList"/>
    <dgm:cxn modelId="{603231A3-5E21-C545-ADDB-04DA1FBE798B}" type="presParOf" srcId="{0EC29F6E-99F4-8740-8071-C83AF35D9A4C}" destId="{D56EE981-E10B-2147-85AF-CC3BA28D80B9}" srcOrd="1" destOrd="0" presId="urn:microsoft.com/office/officeart/2008/layout/LinedList"/>
    <dgm:cxn modelId="{6974178A-F13A-8145-8B28-494E856AF96C}" type="presParOf" srcId="{FCA46AED-D038-9242-B325-E002473356B1}" destId="{5E572032-85F9-894D-A6CB-8F6AEA19C8E2}" srcOrd="6" destOrd="0" presId="urn:microsoft.com/office/officeart/2008/layout/LinedList"/>
    <dgm:cxn modelId="{9A416447-0D28-D242-AA92-90BED3DA3EFF}" type="presParOf" srcId="{FCA46AED-D038-9242-B325-E002473356B1}" destId="{EA18F2F0-0BAE-2C4E-A0F2-891A2CC1C8EF}" srcOrd="7" destOrd="0" presId="urn:microsoft.com/office/officeart/2008/layout/LinedList"/>
    <dgm:cxn modelId="{4E12E88F-371E-024D-AA5A-4425980CD14B}" type="presParOf" srcId="{EA18F2F0-0BAE-2C4E-A0F2-891A2CC1C8EF}" destId="{B25B2411-8915-AE4B-B68F-281F183EBAA7}" srcOrd="0" destOrd="0" presId="urn:microsoft.com/office/officeart/2008/layout/LinedList"/>
    <dgm:cxn modelId="{D9DAEEDC-95E9-624A-B67F-E747B3475E2B}" type="presParOf" srcId="{EA18F2F0-0BAE-2C4E-A0F2-891A2CC1C8EF}" destId="{0326EBF3-F30F-AE43-BC2F-E6AC7CB2EB61}" srcOrd="1" destOrd="0" presId="urn:microsoft.com/office/officeart/2008/layout/LinedList"/>
    <dgm:cxn modelId="{7255C691-E86C-BF41-822E-16A83CB986F8}" type="presParOf" srcId="{FCA46AED-D038-9242-B325-E002473356B1}" destId="{832CA6C5-5C2C-A84B-9BD9-EBEF7A265D11}" srcOrd="8" destOrd="0" presId="urn:microsoft.com/office/officeart/2008/layout/LinedList"/>
    <dgm:cxn modelId="{F68C448A-00AC-7F40-9577-3A38567CD863}" type="presParOf" srcId="{FCA46AED-D038-9242-B325-E002473356B1}" destId="{65237356-B813-8449-ACE7-08179C8AE07B}" srcOrd="9" destOrd="0" presId="urn:microsoft.com/office/officeart/2008/layout/LinedList"/>
    <dgm:cxn modelId="{095EDE13-46F8-9947-8A4A-47EA0F845D35}" type="presParOf" srcId="{65237356-B813-8449-ACE7-08179C8AE07B}" destId="{D9302864-7956-8246-89B8-9CDD2CBCCC4A}" srcOrd="0" destOrd="0" presId="urn:microsoft.com/office/officeart/2008/layout/LinedList"/>
    <dgm:cxn modelId="{C5592376-D236-3242-A44B-4F675C013931}" type="presParOf" srcId="{65237356-B813-8449-ACE7-08179C8AE07B}" destId="{46604DB4-D13C-6A44-85C8-DAF16E66B59A}" srcOrd="1" destOrd="0" presId="urn:microsoft.com/office/officeart/2008/layout/LinedList"/>
    <dgm:cxn modelId="{53FE503C-B56B-A543-89A7-FBD96296ECE3}" type="presParOf" srcId="{FCA46AED-D038-9242-B325-E002473356B1}" destId="{D1BF4678-947C-7C43-A503-4FD1B74DB466}" srcOrd="10" destOrd="0" presId="urn:microsoft.com/office/officeart/2008/layout/LinedList"/>
    <dgm:cxn modelId="{2E7920B0-E0A0-DC4C-8612-8D20D8975011}" type="presParOf" srcId="{FCA46AED-D038-9242-B325-E002473356B1}" destId="{15226C0E-CE01-0843-A9A0-7301CE3787B0}" srcOrd="11" destOrd="0" presId="urn:microsoft.com/office/officeart/2008/layout/LinedList"/>
    <dgm:cxn modelId="{B43BC056-65CD-A241-B625-400734A48654}" type="presParOf" srcId="{15226C0E-CE01-0843-A9A0-7301CE3787B0}" destId="{20B41B46-1BC1-774B-9F09-A96F702750AD}" srcOrd="0" destOrd="0" presId="urn:microsoft.com/office/officeart/2008/layout/LinedList"/>
    <dgm:cxn modelId="{CC2725E7-205B-FA45-A134-0E969CED18E1}" type="presParOf" srcId="{15226C0E-CE01-0843-A9A0-7301CE3787B0}" destId="{CFB3A3BB-0678-FC4B-8A41-C7216D9248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8AC65-EB00-CE41-9500-EFF26AF09F29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027424-537F-1C4B-A9D2-567278366206}">
      <dsp:nvSpPr>
        <dsp:cNvPr id="0" name=""/>
        <dsp:cNvSpPr/>
      </dsp:nvSpPr>
      <dsp:spPr>
        <a:xfrm>
          <a:off x="0" y="2492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Why are we anxious?</a:t>
          </a:r>
        </a:p>
      </dsp:txBody>
      <dsp:txXfrm>
        <a:off x="0" y="2492"/>
        <a:ext cx="6492875" cy="1700138"/>
      </dsp:txXfrm>
    </dsp:sp>
    <dsp:sp modelId="{D0995694-2B3A-2746-9DA3-D02E06C294D2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E096BC-BCFA-DD4D-BF5B-80F484DB71B2}">
      <dsp:nvSpPr>
        <dsp:cNvPr id="0" name=""/>
        <dsp:cNvSpPr/>
      </dsp:nvSpPr>
      <dsp:spPr>
        <a:xfrm>
          <a:off x="0" y="1702630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How can an early learning conversation help?</a:t>
          </a:r>
        </a:p>
      </dsp:txBody>
      <dsp:txXfrm>
        <a:off x="0" y="1702630"/>
        <a:ext cx="6492875" cy="1700138"/>
      </dsp:txXfrm>
    </dsp:sp>
    <dsp:sp modelId="{9C0B61C6-DDA2-6C49-AACE-A6AB29291F8D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C0DFE-D70F-9040-A5A0-824072A0FBF5}">
      <dsp:nvSpPr>
        <dsp:cNvPr id="0" name=""/>
        <dsp:cNvSpPr/>
      </dsp:nvSpPr>
      <dsp:spPr>
        <a:xfrm>
          <a:off x="0" y="3402769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How can simulation help?</a:t>
          </a:r>
        </a:p>
      </dsp:txBody>
      <dsp:txXfrm>
        <a:off x="0" y="3402769"/>
        <a:ext cx="6492875" cy="1700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284E8-2881-3F46-B386-E97D9010EE9F}">
      <dsp:nvSpPr>
        <dsp:cNvPr id="0" name=""/>
        <dsp:cNvSpPr/>
      </dsp:nvSpPr>
      <dsp:spPr>
        <a:xfrm>
          <a:off x="0" y="1433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17A056-9689-9A44-A329-1A066F68CCB4}">
      <dsp:nvSpPr>
        <dsp:cNvPr id="0" name=""/>
        <dsp:cNvSpPr/>
      </dsp:nvSpPr>
      <dsp:spPr>
        <a:xfrm>
          <a:off x="0" y="1433"/>
          <a:ext cx="6492875" cy="128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6-point checklist</a:t>
          </a:r>
        </a:p>
      </dsp:txBody>
      <dsp:txXfrm>
        <a:off x="0" y="1433"/>
        <a:ext cx="6492875" cy="1288814"/>
      </dsp:txXfrm>
    </dsp:sp>
    <dsp:sp modelId="{53505DD4-CB53-5C42-9FF0-ADFA34E9C5B8}">
      <dsp:nvSpPr>
        <dsp:cNvPr id="0" name=""/>
        <dsp:cNvSpPr/>
      </dsp:nvSpPr>
      <dsp:spPr>
        <a:xfrm>
          <a:off x="0" y="1290248"/>
          <a:ext cx="64928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BCAEB-666D-D24E-A74D-0293C8F0106F}">
      <dsp:nvSpPr>
        <dsp:cNvPr id="0" name=""/>
        <dsp:cNvSpPr/>
      </dsp:nvSpPr>
      <dsp:spPr>
        <a:xfrm>
          <a:off x="0" y="1290248"/>
          <a:ext cx="6492875" cy="128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At the start of a session</a:t>
          </a:r>
        </a:p>
      </dsp:txBody>
      <dsp:txXfrm>
        <a:off x="0" y="1290248"/>
        <a:ext cx="6492875" cy="1288814"/>
      </dsp:txXfrm>
    </dsp:sp>
    <dsp:sp modelId="{4229A9C7-388B-E848-BE4F-FAB146BA88C7}">
      <dsp:nvSpPr>
        <dsp:cNvPr id="0" name=""/>
        <dsp:cNvSpPr/>
      </dsp:nvSpPr>
      <dsp:spPr>
        <a:xfrm>
          <a:off x="0" y="2579062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0A81F5-2CA0-3E49-8C82-A409739D1D7C}">
      <dsp:nvSpPr>
        <dsp:cNvPr id="0" name=""/>
        <dsp:cNvSpPr/>
      </dsp:nvSpPr>
      <dsp:spPr>
        <a:xfrm>
          <a:off x="0" y="2579062"/>
          <a:ext cx="6486534" cy="2524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Acronym – </a:t>
          </a:r>
        </a:p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>
              <a:solidFill>
                <a:srgbClr val="FF0000"/>
              </a:solidFill>
            </a:rPr>
            <a:t>Y</a:t>
          </a:r>
          <a:r>
            <a:rPr lang="en-US" sz="4500" kern="1200" dirty="0"/>
            <a:t>ou a</a:t>
          </a:r>
          <a:r>
            <a:rPr lang="en-US" sz="4500" kern="1200" dirty="0">
              <a:solidFill>
                <a:srgbClr val="FF0000"/>
              </a:solidFill>
            </a:rPr>
            <a:t>r</a:t>
          </a:r>
          <a:r>
            <a:rPr lang="en-US" sz="4500" kern="1200" dirty="0"/>
            <a:t>e </a:t>
          </a:r>
          <a:r>
            <a:rPr lang="en-US" sz="4500" kern="1200" dirty="0">
              <a:solidFill>
                <a:srgbClr val="FF0000"/>
              </a:solidFill>
            </a:rPr>
            <a:t>l</a:t>
          </a:r>
          <a:r>
            <a:rPr lang="en-US" sz="4500" kern="1200" dirty="0"/>
            <a:t>ovely </a:t>
          </a:r>
          <a:r>
            <a:rPr lang="en-US" sz="4500" kern="1200" dirty="0">
              <a:solidFill>
                <a:srgbClr val="FF0000"/>
              </a:solidFill>
            </a:rPr>
            <a:t>h</a:t>
          </a:r>
          <a:r>
            <a:rPr lang="en-US" sz="4500" kern="1200" dirty="0">
              <a:solidFill>
                <a:schemeClr val="tx1"/>
              </a:solidFill>
            </a:rPr>
            <a:t>elpful</a:t>
          </a:r>
          <a:r>
            <a:rPr lang="en-US" sz="4500" kern="1200" dirty="0"/>
            <a:t> </a:t>
          </a:r>
          <a:r>
            <a:rPr lang="en-US" sz="4500" kern="1200" dirty="0">
              <a:solidFill>
                <a:srgbClr val="FF0000"/>
              </a:solidFill>
            </a:rPr>
            <a:t>f</a:t>
          </a:r>
          <a:r>
            <a:rPr lang="en-US" sz="4500" kern="1200" dirty="0"/>
            <a:t>riendly </a:t>
          </a:r>
          <a:r>
            <a:rPr lang="en-US" sz="4500" kern="1200" dirty="0">
              <a:solidFill>
                <a:srgbClr val="FF0000"/>
              </a:solidFill>
            </a:rPr>
            <a:t>p</a:t>
          </a:r>
          <a:r>
            <a:rPr lang="en-US" sz="4500" kern="1200" dirty="0"/>
            <a:t>eople</a:t>
          </a:r>
        </a:p>
      </dsp:txBody>
      <dsp:txXfrm>
        <a:off x="0" y="2579062"/>
        <a:ext cx="6486534" cy="25249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F6609-05EF-B347-90B4-A46A2A6E1285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AF5013-47D9-3643-920D-9F3D8496674B}">
      <dsp:nvSpPr>
        <dsp:cNvPr id="0" name=""/>
        <dsp:cNvSpPr/>
      </dsp:nvSpPr>
      <dsp:spPr>
        <a:xfrm>
          <a:off x="0" y="2492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U</a:t>
          </a:r>
          <a:r>
            <a:rPr lang="en-US" sz="3900" kern="1200"/>
            <a:t> - Useful tips</a:t>
          </a:r>
          <a:endParaRPr lang="en-US" sz="3900" kern="1200" dirty="0"/>
        </a:p>
      </dsp:txBody>
      <dsp:txXfrm>
        <a:off x="0" y="2492"/>
        <a:ext cx="6492875" cy="850069"/>
      </dsp:txXfrm>
    </dsp:sp>
    <dsp:sp modelId="{316E9F09-1098-834D-9AE3-5F5CAA3A7A37}">
      <dsp:nvSpPr>
        <dsp:cNvPr id="0" name=""/>
        <dsp:cNvSpPr/>
      </dsp:nvSpPr>
      <dsp:spPr>
        <a:xfrm>
          <a:off x="0" y="852561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DC66A-1FB7-4E4E-AF88-9C8C3036567E}">
      <dsp:nvSpPr>
        <dsp:cNvPr id="0" name=""/>
        <dsp:cNvSpPr/>
      </dsp:nvSpPr>
      <dsp:spPr>
        <a:xfrm>
          <a:off x="0" y="852561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R</a:t>
          </a:r>
          <a:r>
            <a:rPr lang="en-US" sz="3900" kern="1200"/>
            <a:t> - Rest needed pre leaving</a:t>
          </a:r>
          <a:endParaRPr lang="en-US" sz="3900" kern="1200" dirty="0"/>
        </a:p>
      </dsp:txBody>
      <dsp:txXfrm>
        <a:off x="0" y="852561"/>
        <a:ext cx="6492875" cy="850069"/>
      </dsp:txXfrm>
    </dsp:sp>
    <dsp:sp modelId="{B78BDE36-E6C7-714F-AB0F-D8B9F8E078BC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84E15-0F1E-4E40-9FD0-9F4D728F87DE}">
      <dsp:nvSpPr>
        <dsp:cNvPr id="0" name=""/>
        <dsp:cNvSpPr/>
      </dsp:nvSpPr>
      <dsp:spPr>
        <a:xfrm>
          <a:off x="0" y="1702630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L</a:t>
          </a:r>
          <a:r>
            <a:rPr lang="en-US" sz="3900" kern="1200">
              <a:solidFill>
                <a:schemeClr val="tx1"/>
              </a:solidFill>
            </a:rPr>
            <a:t>ovely -</a:t>
          </a:r>
          <a:r>
            <a:rPr lang="en-US" sz="3900" kern="1200"/>
            <a:t> Learning objectives</a:t>
          </a:r>
          <a:endParaRPr lang="en-US" sz="3900" kern="1200" dirty="0"/>
        </a:p>
      </dsp:txBody>
      <dsp:txXfrm>
        <a:off x="0" y="1702630"/>
        <a:ext cx="6492875" cy="850069"/>
      </dsp:txXfrm>
    </dsp:sp>
    <dsp:sp modelId="{5E572032-85F9-894D-A6CB-8F6AEA19C8E2}">
      <dsp:nvSpPr>
        <dsp:cNvPr id="0" name=""/>
        <dsp:cNvSpPr/>
      </dsp:nvSpPr>
      <dsp:spPr>
        <a:xfrm>
          <a:off x="0" y="255269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B2411-8915-AE4B-B68F-281F183EBAA7}">
      <dsp:nvSpPr>
        <dsp:cNvPr id="0" name=""/>
        <dsp:cNvSpPr/>
      </dsp:nvSpPr>
      <dsp:spPr>
        <a:xfrm>
          <a:off x="0" y="255269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H</a:t>
          </a:r>
          <a:r>
            <a:rPr lang="en-US" sz="3900" kern="1200">
              <a:solidFill>
                <a:schemeClr val="tx1"/>
              </a:solidFill>
            </a:rPr>
            <a:t>elpful</a:t>
          </a:r>
          <a:r>
            <a:rPr lang="en-US" sz="3900" kern="1200"/>
            <a:t> - Help, how to escalate </a:t>
          </a:r>
          <a:endParaRPr lang="en-US" sz="3900" kern="1200" dirty="0"/>
        </a:p>
      </dsp:txBody>
      <dsp:txXfrm>
        <a:off x="0" y="2552699"/>
        <a:ext cx="6492875" cy="850069"/>
      </dsp:txXfrm>
    </dsp:sp>
    <dsp:sp modelId="{832CA6C5-5C2C-A84B-9BD9-EBEF7A265D11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02864-7956-8246-89B8-9CDD2CBCCC4A}">
      <dsp:nvSpPr>
        <dsp:cNvPr id="0" name=""/>
        <dsp:cNvSpPr/>
      </dsp:nvSpPr>
      <dsp:spPr>
        <a:xfrm>
          <a:off x="0" y="340276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F</a:t>
          </a:r>
          <a:r>
            <a:rPr lang="en-US" sz="3900" kern="1200">
              <a:solidFill>
                <a:schemeClr val="tx1"/>
              </a:solidFill>
            </a:rPr>
            <a:t>riendly</a:t>
          </a:r>
          <a:r>
            <a:rPr lang="en-US" sz="3900" kern="1200"/>
            <a:t> - food, plan breaks</a:t>
          </a:r>
          <a:endParaRPr lang="en-US" sz="3900" kern="1200" dirty="0"/>
        </a:p>
      </dsp:txBody>
      <dsp:txXfrm>
        <a:off x="0" y="3402769"/>
        <a:ext cx="6492875" cy="850069"/>
      </dsp:txXfrm>
    </dsp:sp>
    <dsp:sp modelId="{D1BF4678-947C-7C43-A503-4FD1B74DB466}">
      <dsp:nvSpPr>
        <dsp:cNvPr id="0" name=""/>
        <dsp:cNvSpPr/>
      </dsp:nvSpPr>
      <dsp:spPr>
        <a:xfrm>
          <a:off x="0" y="4252838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41B46-1BC1-774B-9F09-A96F702750AD}">
      <dsp:nvSpPr>
        <dsp:cNvPr id="0" name=""/>
        <dsp:cNvSpPr/>
      </dsp:nvSpPr>
      <dsp:spPr>
        <a:xfrm>
          <a:off x="0" y="4252838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P</a:t>
          </a:r>
          <a:r>
            <a:rPr lang="en-US" sz="3900" kern="1200"/>
            <a:t>eople – PPE, in an emergency</a:t>
          </a:r>
          <a:endParaRPr lang="en-US" sz="3900" kern="1200" dirty="0"/>
        </a:p>
      </dsp:txBody>
      <dsp:txXfrm>
        <a:off x="0" y="4252838"/>
        <a:ext cx="6492875" cy="8500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F6609-05EF-B347-90B4-A46A2A6E1285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AF5013-47D9-3643-920D-9F3D8496674B}">
      <dsp:nvSpPr>
        <dsp:cNvPr id="0" name=""/>
        <dsp:cNvSpPr/>
      </dsp:nvSpPr>
      <dsp:spPr>
        <a:xfrm>
          <a:off x="0" y="2492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U</a:t>
          </a:r>
          <a:r>
            <a:rPr lang="en-US" sz="3900" kern="1200"/>
            <a:t> - Useful tips</a:t>
          </a:r>
          <a:endParaRPr lang="en-US" sz="3900" kern="1200" dirty="0"/>
        </a:p>
      </dsp:txBody>
      <dsp:txXfrm>
        <a:off x="0" y="2492"/>
        <a:ext cx="6492875" cy="850069"/>
      </dsp:txXfrm>
    </dsp:sp>
    <dsp:sp modelId="{316E9F09-1098-834D-9AE3-5F5CAA3A7A37}">
      <dsp:nvSpPr>
        <dsp:cNvPr id="0" name=""/>
        <dsp:cNvSpPr/>
      </dsp:nvSpPr>
      <dsp:spPr>
        <a:xfrm>
          <a:off x="0" y="852561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DC66A-1FB7-4E4E-AF88-9C8C3036567E}">
      <dsp:nvSpPr>
        <dsp:cNvPr id="0" name=""/>
        <dsp:cNvSpPr/>
      </dsp:nvSpPr>
      <dsp:spPr>
        <a:xfrm>
          <a:off x="0" y="852561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R</a:t>
          </a:r>
          <a:r>
            <a:rPr lang="en-US" sz="3900" kern="1200"/>
            <a:t> - Rest needed pre leaving</a:t>
          </a:r>
          <a:endParaRPr lang="en-US" sz="3900" kern="1200" dirty="0"/>
        </a:p>
      </dsp:txBody>
      <dsp:txXfrm>
        <a:off x="0" y="852561"/>
        <a:ext cx="6492875" cy="850069"/>
      </dsp:txXfrm>
    </dsp:sp>
    <dsp:sp modelId="{B78BDE36-E6C7-714F-AB0F-D8B9F8E078BC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84E15-0F1E-4E40-9FD0-9F4D728F87DE}">
      <dsp:nvSpPr>
        <dsp:cNvPr id="0" name=""/>
        <dsp:cNvSpPr/>
      </dsp:nvSpPr>
      <dsp:spPr>
        <a:xfrm>
          <a:off x="0" y="1702630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L</a:t>
          </a:r>
          <a:r>
            <a:rPr lang="en-US" sz="3900" kern="1200">
              <a:solidFill>
                <a:schemeClr val="tx1"/>
              </a:solidFill>
            </a:rPr>
            <a:t>ovely -</a:t>
          </a:r>
          <a:r>
            <a:rPr lang="en-US" sz="3900" kern="1200"/>
            <a:t> Learning objectives</a:t>
          </a:r>
          <a:endParaRPr lang="en-US" sz="3900" kern="1200" dirty="0"/>
        </a:p>
      </dsp:txBody>
      <dsp:txXfrm>
        <a:off x="0" y="1702630"/>
        <a:ext cx="6492875" cy="850069"/>
      </dsp:txXfrm>
    </dsp:sp>
    <dsp:sp modelId="{5E572032-85F9-894D-A6CB-8F6AEA19C8E2}">
      <dsp:nvSpPr>
        <dsp:cNvPr id="0" name=""/>
        <dsp:cNvSpPr/>
      </dsp:nvSpPr>
      <dsp:spPr>
        <a:xfrm>
          <a:off x="0" y="255269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B2411-8915-AE4B-B68F-281F183EBAA7}">
      <dsp:nvSpPr>
        <dsp:cNvPr id="0" name=""/>
        <dsp:cNvSpPr/>
      </dsp:nvSpPr>
      <dsp:spPr>
        <a:xfrm>
          <a:off x="0" y="255269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H</a:t>
          </a:r>
          <a:r>
            <a:rPr lang="en-US" sz="3900" kern="1200">
              <a:solidFill>
                <a:schemeClr val="tx1"/>
              </a:solidFill>
            </a:rPr>
            <a:t>elpful</a:t>
          </a:r>
          <a:r>
            <a:rPr lang="en-US" sz="3900" kern="1200"/>
            <a:t> - Help, how to escalate </a:t>
          </a:r>
          <a:endParaRPr lang="en-US" sz="3900" kern="1200" dirty="0"/>
        </a:p>
      </dsp:txBody>
      <dsp:txXfrm>
        <a:off x="0" y="2552699"/>
        <a:ext cx="6492875" cy="850069"/>
      </dsp:txXfrm>
    </dsp:sp>
    <dsp:sp modelId="{832CA6C5-5C2C-A84B-9BD9-EBEF7A265D11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02864-7956-8246-89B8-9CDD2CBCCC4A}">
      <dsp:nvSpPr>
        <dsp:cNvPr id="0" name=""/>
        <dsp:cNvSpPr/>
      </dsp:nvSpPr>
      <dsp:spPr>
        <a:xfrm>
          <a:off x="0" y="340276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F</a:t>
          </a:r>
          <a:r>
            <a:rPr lang="en-US" sz="3900" kern="1200">
              <a:solidFill>
                <a:schemeClr val="tx1"/>
              </a:solidFill>
            </a:rPr>
            <a:t>riendly</a:t>
          </a:r>
          <a:r>
            <a:rPr lang="en-US" sz="3900" kern="1200"/>
            <a:t> - food, plan breaks</a:t>
          </a:r>
          <a:endParaRPr lang="en-US" sz="3900" kern="1200" dirty="0"/>
        </a:p>
      </dsp:txBody>
      <dsp:txXfrm>
        <a:off x="0" y="3402769"/>
        <a:ext cx="6492875" cy="850069"/>
      </dsp:txXfrm>
    </dsp:sp>
    <dsp:sp modelId="{D1BF4678-947C-7C43-A503-4FD1B74DB466}">
      <dsp:nvSpPr>
        <dsp:cNvPr id="0" name=""/>
        <dsp:cNvSpPr/>
      </dsp:nvSpPr>
      <dsp:spPr>
        <a:xfrm>
          <a:off x="0" y="4252838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41B46-1BC1-774B-9F09-A96F702750AD}">
      <dsp:nvSpPr>
        <dsp:cNvPr id="0" name=""/>
        <dsp:cNvSpPr/>
      </dsp:nvSpPr>
      <dsp:spPr>
        <a:xfrm>
          <a:off x="0" y="4252838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P</a:t>
          </a:r>
          <a:r>
            <a:rPr lang="en-US" sz="3900" kern="1200"/>
            <a:t>eople – PPE, in an emergency</a:t>
          </a:r>
          <a:endParaRPr lang="en-US" sz="3900" kern="1200" dirty="0"/>
        </a:p>
      </dsp:txBody>
      <dsp:txXfrm>
        <a:off x="0" y="4252838"/>
        <a:ext cx="6492875" cy="8500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F6609-05EF-B347-90B4-A46A2A6E1285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AF5013-47D9-3643-920D-9F3D8496674B}">
      <dsp:nvSpPr>
        <dsp:cNvPr id="0" name=""/>
        <dsp:cNvSpPr/>
      </dsp:nvSpPr>
      <dsp:spPr>
        <a:xfrm>
          <a:off x="0" y="0"/>
          <a:ext cx="6492875" cy="510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>
              <a:solidFill>
                <a:srgbClr val="FF0000"/>
              </a:solidFill>
            </a:rPr>
            <a:t>U</a:t>
          </a:r>
          <a:r>
            <a:rPr lang="en-US" sz="6500" kern="1200"/>
            <a:t> - Useful tips</a:t>
          </a:r>
          <a:endParaRPr lang="en-US" sz="6500" kern="1200" dirty="0"/>
        </a:p>
      </dsp:txBody>
      <dsp:txXfrm>
        <a:off x="0" y="0"/>
        <a:ext cx="6492875" cy="5105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6E9F09-1098-834D-9AE3-5F5CAA3A7A37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DC66A-1FB7-4E4E-AF88-9C8C3036567E}">
      <dsp:nvSpPr>
        <dsp:cNvPr id="0" name=""/>
        <dsp:cNvSpPr/>
      </dsp:nvSpPr>
      <dsp:spPr>
        <a:xfrm>
          <a:off x="0" y="0"/>
          <a:ext cx="6492875" cy="510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rgbClr val="FF0000"/>
              </a:solidFill>
            </a:rPr>
            <a:t>R</a:t>
          </a:r>
          <a:r>
            <a:rPr lang="en-US" sz="6500" kern="1200" dirty="0"/>
            <a:t> - Rest needed pre leaving</a:t>
          </a:r>
        </a:p>
      </dsp:txBody>
      <dsp:txXfrm>
        <a:off x="0" y="0"/>
        <a:ext cx="6492875" cy="51054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BDE36-E6C7-714F-AB0F-D8B9F8E078BC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84E15-0F1E-4E40-9FD0-9F4D728F87DE}">
      <dsp:nvSpPr>
        <dsp:cNvPr id="0" name=""/>
        <dsp:cNvSpPr/>
      </dsp:nvSpPr>
      <dsp:spPr>
        <a:xfrm>
          <a:off x="0" y="0"/>
          <a:ext cx="6492875" cy="510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rgbClr val="FF0000"/>
              </a:solidFill>
            </a:rPr>
            <a:t>L</a:t>
          </a:r>
          <a:r>
            <a:rPr lang="en-US" sz="6500" kern="1200" dirty="0">
              <a:solidFill>
                <a:schemeClr val="tx1"/>
              </a:solidFill>
            </a:rPr>
            <a:t>ovely -</a:t>
          </a:r>
          <a:r>
            <a:rPr lang="en-US" sz="6500" kern="1200" dirty="0"/>
            <a:t> Learning objectives</a:t>
          </a:r>
        </a:p>
      </dsp:txBody>
      <dsp:txXfrm>
        <a:off x="0" y="0"/>
        <a:ext cx="6492875" cy="51054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BDE36-E6C7-714F-AB0F-D8B9F8E078BC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84E15-0F1E-4E40-9FD0-9F4D728F87DE}">
      <dsp:nvSpPr>
        <dsp:cNvPr id="0" name=""/>
        <dsp:cNvSpPr/>
      </dsp:nvSpPr>
      <dsp:spPr>
        <a:xfrm>
          <a:off x="0" y="0"/>
          <a:ext cx="6492875" cy="510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rgbClr val="FF0000"/>
              </a:solidFill>
            </a:rPr>
            <a:t>L</a:t>
          </a:r>
          <a:r>
            <a:rPr lang="en-US" sz="6500" kern="1200" dirty="0">
              <a:solidFill>
                <a:schemeClr val="tx1"/>
              </a:solidFill>
            </a:rPr>
            <a:t>ovely -</a:t>
          </a:r>
          <a:r>
            <a:rPr lang="en-US" sz="6500" kern="1200" dirty="0"/>
            <a:t> Learning objectives</a:t>
          </a:r>
        </a:p>
      </dsp:txBody>
      <dsp:txXfrm>
        <a:off x="0" y="0"/>
        <a:ext cx="6492875" cy="51054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72032-85F9-894D-A6CB-8F6AEA19C8E2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B2411-8915-AE4B-B68F-281F183EBAA7}">
      <dsp:nvSpPr>
        <dsp:cNvPr id="0" name=""/>
        <dsp:cNvSpPr/>
      </dsp:nvSpPr>
      <dsp:spPr>
        <a:xfrm>
          <a:off x="0" y="0"/>
          <a:ext cx="6492875" cy="510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rgbClr val="FF0000"/>
              </a:solidFill>
            </a:rPr>
            <a:t>H</a:t>
          </a:r>
          <a:r>
            <a:rPr lang="en-US" sz="6500" kern="1200" dirty="0">
              <a:solidFill>
                <a:schemeClr val="tx1"/>
              </a:solidFill>
            </a:rPr>
            <a:t>elpful</a:t>
          </a:r>
          <a:r>
            <a:rPr lang="en-US" sz="6500" kern="1200" dirty="0"/>
            <a:t> - Help, how to escalate </a:t>
          </a:r>
        </a:p>
      </dsp:txBody>
      <dsp:txXfrm>
        <a:off x="0" y="0"/>
        <a:ext cx="6492875" cy="51054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CA6C5-5C2C-A84B-9BD9-EBEF7A265D11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02864-7956-8246-89B8-9CDD2CBCCC4A}">
      <dsp:nvSpPr>
        <dsp:cNvPr id="0" name=""/>
        <dsp:cNvSpPr/>
      </dsp:nvSpPr>
      <dsp:spPr>
        <a:xfrm>
          <a:off x="0" y="0"/>
          <a:ext cx="6492875" cy="510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rgbClr val="FF0000"/>
              </a:solidFill>
            </a:rPr>
            <a:t>F</a:t>
          </a:r>
          <a:r>
            <a:rPr lang="en-US" sz="6500" kern="1200" dirty="0">
              <a:solidFill>
                <a:schemeClr val="tx1"/>
              </a:solidFill>
            </a:rPr>
            <a:t>riendly</a:t>
          </a:r>
          <a:r>
            <a:rPr lang="en-US" sz="6500" kern="1200" dirty="0"/>
            <a:t> - food, plan breaks</a:t>
          </a:r>
        </a:p>
      </dsp:txBody>
      <dsp:txXfrm>
        <a:off x="0" y="0"/>
        <a:ext cx="6492875" cy="51054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3485-2A06-7348-81C1-7E61D445125C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C027E-8F11-BF44-B5C5-54776600EC5D}">
      <dsp:nvSpPr>
        <dsp:cNvPr id="0" name=""/>
        <dsp:cNvSpPr/>
      </dsp:nvSpPr>
      <dsp:spPr>
        <a:xfrm>
          <a:off x="0" y="0"/>
          <a:ext cx="6492875" cy="510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>
              <a:solidFill>
                <a:srgbClr val="FF0000"/>
              </a:solidFill>
            </a:rPr>
            <a:t>P</a:t>
          </a:r>
          <a:r>
            <a:rPr lang="en-US" sz="6500" kern="1200"/>
            <a:t>eople – PPE, in an emergency</a:t>
          </a:r>
          <a:endParaRPr lang="en-US" sz="6500" kern="1200" dirty="0"/>
        </a:p>
      </dsp:txBody>
      <dsp:txXfrm>
        <a:off x="0" y="0"/>
        <a:ext cx="6492875" cy="51054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F6609-05EF-B347-90B4-A46A2A6E1285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AF5013-47D9-3643-920D-9F3D8496674B}">
      <dsp:nvSpPr>
        <dsp:cNvPr id="0" name=""/>
        <dsp:cNvSpPr/>
      </dsp:nvSpPr>
      <dsp:spPr>
        <a:xfrm>
          <a:off x="0" y="2492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U</a:t>
          </a:r>
          <a:r>
            <a:rPr lang="en-US" sz="3900" kern="1200"/>
            <a:t> - Useful tips</a:t>
          </a:r>
          <a:endParaRPr lang="en-US" sz="3900" kern="1200" dirty="0"/>
        </a:p>
      </dsp:txBody>
      <dsp:txXfrm>
        <a:off x="0" y="2492"/>
        <a:ext cx="6492875" cy="850069"/>
      </dsp:txXfrm>
    </dsp:sp>
    <dsp:sp modelId="{316E9F09-1098-834D-9AE3-5F5CAA3A7A37}">
      <dsp:nvSpPr>
        <dsp:cNvPr id="0" name=""/>
        <dsp:cNvSpPr/>
      </dsp:nvSpPr>
      <dsp:spPr>
        <a:xfrm>
          <a:off x="0" y="852561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DC66A-1FB7-4E4E-AF88-9C8C3036567E}">
      <dsp:nvSpPr>
        <dsp:cNvPr id="0" name=""/>
        <dsp:cNvSpPr/>
      </dsp:nvSpPr>
      <dsp:spPr>
        <a:xfrm>
          <a:off x="0" y="852561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R</a:t>
          </a:r>
          <a:r>
            <a:rPr lang="en-US" sz="3900" kern="1200"/>
            <a:t> - Rest needed pre leaving</a:t>
          </a:r>
          <a:endParaRPr lang="en-US" sz="3900" kern="1200" dirty="0"/>
        </a:p>
      </dsp:txBody>
      <dsp:txXfrm>
        <a:off x="0" y="852561"/>
        <a:ext cx="6492875" cy="850069"/>
      </dsp:txXfrm>
    </dsp:sp>
    <dsp:sp modelId="{B78BDE36-E6C7-714F-AB0F-D8B9F8E078BC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84E15-0F1E-4E40-9FD0-9F4D728F87DE}">
      <dsp:nvSpPr>
        <dsp:cNvPr id="0" name=""/>
        <dsp:cNvSpPr/>
      </dsp:nvSpPr>
      <dsp:spPr>
        <a:xfrm>
          <a:off x="0" y="1702630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L</a:t>
          </a:r>
          <a:r>
            <a:rPr lang="en-US" sz="3900" kern="1200">
              <a:solidFill>
                <a:schemeClr val="tx1"/>
              </a:solidFill>
            </a:rPr>
            <a:t>ovely -</a:t>
          </a:r>
          <a:r>
            <a:rPr lang="en-US" sz="3900" kern="1200"/>
            <a:t> Learning objectives</a:t>
          </a:r>
          <a:endParaRPr lang="en-US" sz="3900" kern="1200" dirty="0"/>
        </a:p>
      </dsp:txBody>
      <dsp:txXfrm>
        <a:off x="0" y="1702630"/>
        <a:ext cx="6492875" cy="850069"/>
      </dsp:txXfrm>
    </dsp:sp>
    <dsp:sp modelId="{5E572032-85F9-894D-A6CB-8F6AEA19C8E2}">
      <dsp:nvSpPr>
        <dsp:cNvPr id="0" name=""/>
        <dsp:cNvSpPr/>
      </dsp:nvSpPr>
      <dsp:spPr>
        <a:xfrm>
          <a:off x="0" y="255269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B2411-8915-AE4B-B68F-281F183EBAA7}">
      <dsp:nvSpPr>
        <dsp:cNvPr id="0" name=""/>
        <dsp:cNvSpPr/>
      </dsp:nvSpPr>
      <dsp:spPr>
        <a:xfrm>
          <a:off x="0" y="255269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H</a:t>
          </a:r>
          <a:r>
            <a:rPr lang="en-US" sz="3900" kern="1200">
              <a:solidFill>
                <a:schemeClr val="tx1"/>
              </a:solidFill>
            </a:rPr>
            <a:t>elpful</a:t>
          </a:r>
          <a:r>
            <a:rPr lang="en-US" sz="3900" kern="1200"/>
            <a:t> - Help, how to escalate </a:t>
          </a:r>
          <a:endParaRPr lang="en-US" sz="3900" kern="1200" dirty="0"/>
        </a:p>
      </dsp:txBody>
      <dsp:txXfrm>
        <a:off x="0" y="2552699"/>
        <a:ext cx="6492875" cy="850069"/>
      </dsp:txXfrm>
    </dsp:sp>
    <dsp:sp modelId="{832CA6C5-5C2C-A84B-9BD9-EBEF7A265D11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02864-7956-8246-89B8-9CDD2CBCCC4A}">
      <dsp:nvSpPr>
        <dsp:cNvPr id="0" name=""/>
        <dsp:cNvSpPr/>
      </dsp:nvSpPr>
      <dsp:spPr>
        <a:xfrm>
          <a:off x="0" y="340276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F</a:t>
          </a:r>
          <a:r>
            <a:rPr lang="en-US" sz="3900" kern="1200">
              <a:solidFill>
                <a:schemeClr val="tx1"/>
              </a:solidFill>
            </a:rPr>
            <a:t>riendly</a:t>
          </a:r>
          <a:r>
            <a:rPr lang="en-US" sz="3900" kern="1200"/>
            <a:t> - food, plan breaks</a:t>
          </a:r>
          <a:endParaRPr lang="en-US" sz="3900" kern="1200" dirty="0"/>
        </a:p>
      </dsp:txBody>
      <dsp:txXfrm>
        <a:off x="0" y="3402769"/>
        <a:ext cx="6492875" cy="850069"/>
      </dsp:txXfrm>
    </dsp:sp>
    <dsp:sp modelId="{D1BF4678-947C-7C43-A503-4FD1B74DB466}">
      <dsp:nvSpPr>
        <dsp:cNvPr id="0" name=""/>
        <dsp:cNvSpPr/>
      </dsp:nvSpPr>
      <dsp:spPr>
        <a:xfrm>
          <a:off x="0" y="4252838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41B46-1BC1-774B-9F09-A96F702750AD}">
      <dsp:nvSpPr>
        <dsp:cNvPr id="0" name=""/>
        <dsp:cNvSpPr/>
      </dsp:nvSpPr>
      <dsp:spPr>
        <a:xfrm>
          <a:off x="0" y="4252838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solidFill>
                <a:srgbClr val="FF0000"/>
              </a:solidFill>
            </a:rPr>
            <a:t>P</a:t>
          </a:r>
          <a:r>
            <a:rPr lang="en-US" sz="3900" kern="1200"/>
            <a:t>eople – PPE, in an emergency</a:t>
          </a:r>
          <a:endParaRPr lang="en-US" sz="3900" kern="1200" dirty="0"/>
        </a:p>
      </dsp:txBody>
      <dsp:txXfrm>
        <a:off x="0" y="4252838"/>
        <a:ext cx="6492875" cy="850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9FB29-03D7-BD41-B37D-45D93ADAAECD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B7722-0524-184B-8734-E6CC3D114C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96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/>
              <a:t>- One of a number of techniques used to develop awareness of human factors in the work place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7722-0524-184B-8734-E6CC3D114C1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9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7722-0524-184B-8734-E6CC3D114C1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65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7722-0524-184B-8734-E6CC3D114C1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157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7722-0524-184B-8734-E6CC3D114C1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14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7722-0524-184B-8734-E6CC3D114C1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8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7722-0524-184B-8734-E6CC3D114C1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826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367-52BA-C14E-BFE2-146C38AEB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3CE908-8576-4849-B6E4-D72431159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B2447-7C16-5C4F-B753-FE4064FDF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8BDE7-2EBC-8641-B4DE-4FAB023C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367C6-69B8-0145-B88F-209A9D07B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886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3E911-0B0A-1744-95A1-B3328DF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19CC9-7854-DC4B-9132-F00D302DD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6C597-4DFC-9141-A25F-0FB0812B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7A59D-8A33-6844-AA59-F2EC68FB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B49E4-E534-1942-AC03-E78C03EB7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8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43D5E-85CA-134D-A582-80FBC6A8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01F48-6901-054B-BF42-68059CEE7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41F21-9E66-C346-818F-18F915A2D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C2E69-9989-8245-B5F6-CB430F68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8F689-12DE-4D45-88F4-E0742BCD7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55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D5793-A9E6-054F-B2B0-AE83CEB7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3FFAB-B557-BF48-B256-11FA4BA4E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C8E6D-DE01-F149-9496-C0291653E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ECF11-4EB5-0440-8872-A31672267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852C3-DAC7-2C40-8879-EFF102A3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E2E90-2700-904F-8181-5B70F221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4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6812F-75A5-A44D-A134-33CE458B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9F04F-8D68-BA4D-8CC9-B63AF5CAD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D73D6-D223-E540-A2E7-CD356AF5B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EA442-824D-2D47-8213-543E0F41A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076DD-0EF6-6B4B-AEC8-546AE587A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B951D1-A3A2-1F46-A4BE-BD869BB5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427E7-FC68-804D-92CF-515CBBC9F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9325ED-9412-244C-9919-9C40D147D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69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8470F-278E-D64F-AE02-D51D5987E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374A44-646A-384C-B2B7-CE86A2034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C51471-5D3E-AC46-8631-64FF9763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0E127-EA3C-DF48-83E8-E498A00C7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1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E21FB3-F9F9-F647-9929-FA4D7B269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58AEC7-50EF-904F-AF55-52D60A3B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33F11-358B-094E-80F6-7F9ACB792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60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939D6-22B1-BD4C-A7DC-D8403259A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188E2-DBD2-B84D-9383-2DDD801CB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2AB93-777F-A94B-B2D1-23952E4CB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C8291-24AC-5841-B2AA-077BF3E26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EB752-66B4-CA4E-9879-02879F92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4D9A8-B2B3-CD4E-B695-EDAFB595E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0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A4DA7-F5EB-1E46-8CB1-21FF91133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74F4EE-215B-E749-84B4-04C3EC7C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7FC12-D3BD-8343-8535-D2A6D6B554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61EEA-1543-AE47-91AA-424E54FF2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F99AA0-6B4E-6348-973F-22208C9F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C3A40-F997-544F-BC58-6FCB2DDCF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62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CE9C8-373F-E741-924E-7BE3A0E44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87F58-3FE9-A144-BA7D-AD9793CC9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A951E-3241-894A-931E-EF0A7D73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4EA3B-A655-714E-8792-B372FEB5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ED88C-34E3-7C41-9FCF-D4F19B9B6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0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33B482-78AA-134C-AEBF-58424F637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7E4D60-3F62-034F-9420-58725E6E2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29CDB-DAC2-FA4D-8916-AA3CF2D7E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318F4-CA35-5941-AE2D-4C9767D72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8DFEE-43BA-CD49-A8D5-22065968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40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8E5BBF-3C1C-A44E-AA93-369FF007A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1B36E-90EC-BF4F-990D-21E13D525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E8006-3E22-BB49-8BD0-502BB8F6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A22EC-EEB8-5647-A995-C5FB60F70F26}" type="datetimeFigureOut">
              <a:rPr lang="en-US" smtClean="0"/>
              <a:t>12/16/20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9D2C-75A7-4142-B06E-66D44E13EA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CAFD7-D718-3149-A6E7-36FA6A7BF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ECA84-8036-AA46-97B7-00C1CB779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6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82EE72E-7E8F-4034-A2DE-8B01C7227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8426302" cy="6857999"/>
          </a:xfrm>
          <a:custGeom>
            <a:avLst/>
            <a:gdLst>
              <a:gd name="connsiteX0" fmla="*/ 8426302 w 8426302"/>
              <a:gd name="connsiteY0" fmla="*/ 0 h 6857999"/>
              <a:gd name="connsiteX1" fmla="*/ 2456308 w 8426302"/>
              <a:gd name="connsiteY1" fmla="*/ 0 h 6857999"/>
              <a:gd name="connsiteX2" fmla="*/ 2348172 w 8426302"/>
              <a:gd name="connsiteY2" fmla="*/ 84455 h 6857999"/>
              <a:gd name="connsiteX3" fmla="*/ 0 w 8426302"/>
              <a:gd name="connsiteY3" fmla="*/ 5102588 h 6857999"/>
              <a:gd name="connsiteX4" fmla="*/ 205759 w 8426302"/>
              <a:gd name="connsiteY4" fmla="*/ 6735939 h 6857999"/>
              <a:gd name="connsiteX5" fmla="*/ 241239 w 8426302"/>
              <a:gd name="connsiteY5" fmla="*/ 6857999 h 6857999"/>
              <a:gd name="connsiteX6" fmla="*/ 8426302 w 8426302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7999">
                <a:moveTo>
                  <a:pt x="8426302" y="0"/>
                </a:moveTo>
                <a:lnTo>
                  <a:pt x="2456308" y="0"/>
                </a:lnTo>
                <a:lnTo>
                  <a:pt x="2348172" y="84455"/>
                </a:lnTo>
                <a:cubicBezTo>
                  <a:pt x="913021" y="1283327"/>
                  <a:pt x="0" y="3086334"/>
                  <a:pt x="0" y="5102588"/>
                </a:cubicBezTo>
                <a:cubicBezTo>
                  <a:pt x="0" y="5666575"/>
                  <a:pt x="71438" y="6213877"/>
                  <a:pt x="205759" y="6735939"/>
                </a:cubicBezTo>
                <a:lnTo>
                  <a:pt x="241239" y="6857999"/>
                </a:lnTo>
                <a:lnTo>
                  <a:pt x="8426302" y="6857999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2EDC4CB-FA76-4333-89CF-8A2D4F27C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8174932" cy="6857999"/>
          </a:xfrm>
          <a:custGeom>
            <a:avLst/>
            <a:gdLst>
              <a:gd name="connsiteX0" fmla="*/ 8174932 w 8174932"/>
              <a:gd name="connsiteY0" fmla="*/ 0 h 6857999"/>
              <a:gd name="connsiteX1" fmla="*/ 2617360 w 8174932"/>
              <a:gd name="connsiteY1" fmla="*/ 0 h 6857999"/>
              <a:gd name="connsiteX2" fmla="*/ 2286881 w 8174932"/>
              <a:gd name="connsiteY2" fmla="*/ 253363 h 6857999"/>
              <a:gd name="connsiteX3" fmla="*/ 0 w 8174932"/>
              <a:gd name="connsiteY3" fmla="*/ 5102588 h 6857999"/>
              <a:gd name="connsiteX4" fmla="*/ 197846 w 8174932"/>
              <a:gd name="connsiteY4" fmla="*/ 6673117 h 6857999"/>
              <a:gd name="connsiteX5" fmla="*/ 251586 w 8174932"/>
              <a:gd name="connsiteY5" fmla="*/ 6857999 h 6857999"/>
              <a:gd name="connsiteX6" fmla="*/ 8174932 w 8174932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7999">
                <a:moveTo>
                  <a:pt x="8174932" y="0"/>
                </a:moveTo>
                <a:lnTo>
                  <a:pt x="2617360" y="0"/>
                </a:lnTo>
                <a:lnTo>
                  <a:pt x="2286881" y="253363"/>
                </a:lnTo>
                <a:cubicBezTo>
                  <a:pt x="890226" y="1405985"/>
                  <a:pt x="0" y="3150325"/>
                  <a:pt x="0" y="5102588"/>
                </a:cubicBezTo>
                <a:cubicBezTo>
                  <a:pt x="0" y="5644883"/>
                  <a:pt x="68691" y="6171135"/>
                  <a:pt x="197846" y="6673117"/>
                </a:cubicBezTo>
                <a:lnTo>
                  <a:pt x="251586" y="6857999"/>
                </a:lnTo>
                <a:lnTo>
                  <a:pt x="8174932" y="6857999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B6184-EDFE-6D4D-B08D-645527065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3" y="2619227"/>
            <a:ext cx="6074592" cy="3150356"/>
          </a:xfrm>
        </p:spPr>
        <p:txBody>
          <a:bodyPr anchor="t">
            <a:normAutofit/>
          </a:bodyPr>
          <a:lstStyle/>
          <a:p>
            <a:pPr algn="l"/>
            <a:r>
              <a:rPr lang="en-US" sz="7200">
                <a:solidFill>
                  <a:srgbClr val="FFFFFF"/>
                </a:solidFill>
              </a:rPr>
              <a:t>The learning conversation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00BB92-7E19-6444-AA8D-AF0579996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1060069"/>
            <a:ext cx="5558914" cy="1279978"/>
          </a:xfrm>
        </p:spPr>
        <p:txBody>
          <a:bodyPr anchor="b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Kirsty Maclennan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77EF58E-5654-4C05-91E1-051658CCC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734645" y="0"/>
            <a:ext cx="3457354" cy="3047506"/>
          </a:xfrm>
          <a:custGeom>
            <a:avLst/>
            <a:gdLst>
              <a:gd name="connsiteX0" fmla="*/ 67910 w 3457354"/>
              <a:gd name="connsiteY0" fmla="*/ 3047506 h 3047506"/>
              <a:gd name="connsiteX1" fmla="*/ 3457354 w 3457354"/>
              <a:gd name="connsiteY1" fmla="*/ 3047506 h 3047506"/>
              <a:gd name="connsiteX2" fmla="*/ 3457354 w 3457354"/>
              <a:gd name="connsiteY2" fmla="*/ 200864 h 3047506"/>
              <a:gd name="connsiteX3" fmla="*/ 3390429 w 3457354"/>
              <a:gd name="connsiteY3" fmla="*/ 172076 h 3047506"/>
              <a:gd name="connsiteX4" fmla="*/ 2480787 w 3457354"/>
              <a:gd name="connsiteY4" fmla="*/ 0 h 3047506"/>
              <a:gd name="connsiteX5" fmla="*/ 0 w 3457354"/>
              <a:gd name="connsiteY5" fmla="*/ 2480787 h 3047506"/>
              <a:gd name="connsiteX6" fmla="*/ 19931 w 3457354"/>
              <a:gd name="connsiteY6" fmla="*/ 2796748 h 30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57354" h="3047506">
                <a:moveTo>
                  <a:pt x="67910" y="3047506"/>
                </a:moveTo>
                <a:lnTo>
                  <a:pt x="3457354" y="3047506"/>
                </a:lnTo>
                <a:lnTo>
                  <a:pt x="3457354" y="200864"/>
                </a:lnTo>
                <a:lnTo>
                  <a:pt x="3390429" y="172076"/>
                </a:lnTo>
                <a:cubicBezTo>
                  <a:pt x="3108771" y="61012"/>
                  <a:pt x="2801904" y="0"/>
                  <a:pt x="2480787" y="0"/>
                </a:cubicBezTo>
                <a:cubicBezTo>
                  <a:pt x="1110686" y="0"/>
                  <a:pt x="0" y="1110686"/>
                  <a:pt x="0" y="2480787"/>
                </a:cubicBezTo>
                <a:cubicBezTo>
                  <a:pt x="0" y="2587826"/>
                  <a:pt x="6779" y="2693282"/>
                  <a:pt x="19931" y="2796748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F0486BD-9355-4C9F-B84E-29D308A26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965594" y="0"/>
            <a:ext cx="3226405" cy="2802444"/>
          </a:xfrm>
          <a:custGeom>
            <a:avLst/>
            <a:gdLst>
              <a:gd name="connsiteX0" fmla="*/ 62951 w 3226405"/>
              <a:gd name="connsiteY0" fmla="*/ 2802444 h 2802444"/>
              <a:gd name="connsiteX1" fmla="*/ 3226405 w 3226405"/>
              <a:gd name="connsiteY1" fmla="*/ 2802444 h 2802444"/>
              <a:gd name="connsiteX2" fmla="*/ 3226405 w 3226405"/>
              <a:gd name="connsiteY2" fmla="*/ 206780 h 2802444"/>
              <a:gd name="connsiteX3" fmla="*/ 3191405 w 3226405"/>
              <a:gd name="connsiteY3" fmla="*/ 190048 h 2802444"/>
              <a:gd name="connsiteX4" fmla="*/ 2278881 w 3226405"/>
              <a:gd name="connsiteY4" fmla="*/ 0 h 2802444"/>
              <a:gd name="connsiteX5" fmla="*/ 0 w 3226405"/>
              <a:gd name="connsiteY5" fmla="*/ 2278880 h 2802444"/>
              <a:gd name="connsiteX6" fmla="*/ 18309 w 3226405"/>
              <a:gd name="connsiteY6" fmla="*/ 2569126 h 2802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6405" h="2802444">
                <a:moveTo>
                  <a:pt x="62951" y="2802444"/>
                </a:moveTo>
                <a:lnTo>
                  <a:pt x="3226405" y="2802444"/>
                </a:lnTo>
                <a:lnTo>
                  <a:pt x="3226405" y="206780"/>
                </a:lnTo>
                <a:lnTo>
                  <a:pt x="3191405" y="190048"/>
                </a:lnTo>
                <a:cubicBezTo>
                  <a:pt x="2912003" y="67816"/>
                  <a:pt x="2603362" y="0"/>
                  <a:pt x="2278881" y="0"/>
                </a:cubicBezTo>
                <a:cubicBezTo>
                  <a:pt x="1020290" y="0"/>
                  <a:pt x="0" y="1020290"/>
                  <a:pt x="0" y="2278880"/>
                </a:cubicBezTo>
                <a:cubicBezTo>
                  <a:pt x="0" y="2377208"/>
                  <a:pt x="6227" y="2474081"/>
                  <a:pt x="18309" y="25691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1440359-9D97-4CE1-8BD3-19308E0404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00208" y="4700046"/>
            <a:ext cx="2591791" cy="2157954"/>
          </a:xfrm>
          <a:custGeom>
            <a:avLst/>
            <a:gdLst>
              <a:gd name="connsiteX0" fmla="*/ 816638 w 2591791"/>
              <a:gd name="connsiteY0" fmla="*/ 0 h 2157954"/>
              <a:gd name="connsiteX1" fmla="*/ 47036 w 2591791"/>
              <a:gd name="connsiteY1" fmla="*/ 175050 h 2157954"/>
              <a:gd name="connsiteX2" fmla="*/ 0 w 2591791"/>
              <a:gd name="connsiteY2" fmla="*/ 202085 h 2157954"/>
              <a:gd name="connsiteX3" fmla="*/ 0 w 2591791"/>
              <a:gd name="connsiteY3" fmla="*/ 2157954 h 2157954"/>
              <a:gd name="connsiteX4" fmla="*/ 2549286 w 2591791"/>
              <a:gd name="connsiteY4" fmla="*/ 2157954 h 2157954"/>
              <a:gd name="connsiteX5" fmla="*/ 2555727 w 2591791"/>
              <a:gd name="connsiteY5" fmla="*/ 2132909 h 2157954"/>
              <a:gd name="connsiteX6" fmla="*/ 2591791 w 2591791"/>
              <a:gd name="connsiteY6" fmla="*/ 1775153 h 2157954"/>
              <a:gd name="connsiteX7" fmla="*/ 816638 w 2591791"/>
              <a:gd name="connsiteY7" fmla="*/ 0 h 2157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91" h="2157954">
                <a:moveTo>
                  <a:pt x="816638" y="0"/>
                </a:moveTo>
                <a:cubicBezTo>
                  <a:pt x="540903" y="0"/>
                  <a:pt x="279852" y="62867"/>
                  <a:pt x="47036" y="175050"/>
                </a:cubicBezTo>
                <a:lnTo>
                  <a:pt x="0" y="202085"/>
                </a:lnTo>
                <a:lnTo>
                  <a:pt x="0" y="2157954"/>
                </a:lnTo>
                <a:lnTo>
                  <a:pt x="2549286" y="2157954"/>
                </a:lnTo>
                <a:lnTo>
                  <a:pt x="2555727" y="2132909"/>
                </a:lnTo>
                <a:cubicBezTo>
                  <a:pt x="2579373" y="2017351"/>
                  <a:pt x="2591791" y="1897702"/>
                  <a:pt x="2591791" y="1775153"/>
                </a:cubicBezTo>
                <a:cubicBezTo>
                  <a:pt x="2591791" y="794763"/>
                  <a:pt x="1797028" y="0"/>
                  <a:pt x="816638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C7F9830-10E7-405D-AA27-19575930F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809717" y="4870796"/>
            <a:ext cx="2382282" cy="1987204"/>
          </a:xfrm>
          <a:custGeom>
            <a:avLst/>
            <a:gdLst>
              <a:gd name="connsiteX0" fmla="*/ 761443 w 2382282"/>
              <a:gd name="connsiteY0" fmla="*/ 0 h 1987204"/>
              <a:gd name="connsiteX1" fmla="*/ 76517 w 2382282"/>
              <a:gd name="connsiteY1" fmla="*/ 151402 h 1987204"/>
              <a:gd name="connsiteX2" fmla="*/ 0 w 2382282"/>
              <a:gd name="connsiteY2" fmla="*/ 191175 h 1987204"/>
              <a:gd name="connsiteX3" fmla="*/ 0 w 2382282"/>
              <a:gd name="connsiteY3" fmla="*/ 1987204 h 1987204"/>
              <a:gd name="connsiteX4" fmla="*/ 2339143 w 2382282"/>
              <a:gd name="connsiteY4" fmla="*/ 1987204 h 1987204"/>
              <a:gd name="connsiteX5" fmla="*/ 2349353 w 2382282"/>
              <a:gd name="connsiteY5" fmla="*/ 1947496 h 1987204"/>
              <a:gd name="connsiteX6" fmla="*/ 2382282 w 2382282"/>
              <a:gd name="connsiteY6" fmla="*/ 1620840 h 1987204"/>
              <a:gd name="connsiteX7" fmla="*/ 761443 w 2382282"/>
              <a:gd name="connsiteY7" fmla="*/ 0 h 198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2282" h="1987204">
                <a:moveTo>
                  <a:pt x="761443" y="0"/>
                </a:moveTo>
                <a:cubicBezTo>
                  <a:pt x="516672" y="0"/>
                  <a:pt x="284573" y="54258"/>
                  <a:pt x="76517" y="151402"/>
                </a:cubicBezTo>
                <a:lnTo>
                  <a:pt x="0" y="191175"/>
                </a:lnTo>
                <a:lnTo>
                  <a:pt x="0" y="1987204"/>
                </a:lnTo>
                <a:lnTo>
                  <a:pt x="2339143" y="1987204"/>
                </a:lnTo>
                <a:lnTo>
                  <a:pt x="2349353" y="1947496"/>
                </a:lnTo>
                <a:cubicBezTo>
                  <a:pt x="2370943" y="1841983"/>
                  <a:pt x="2382282" y="1732735"/>
                  <a:pt x="2382282" y="1620840"/>
                </a:cubicBezTo>
                <a:cubicBezTo>
                  <a:pt x="2382282" y="725675"/>
                  <a:pt x="1656608" y="0"/>
                  <a:pt x="7614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1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699184-75CC-7040-891D-C37AF538C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Thoughts to cover….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100565-AF4F-4E21-8B22-40CC99C473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133846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308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8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788B4-53C3-B742-AF17-5F77899FE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76538"/>
            <a:ext cx="9144000" cy="13811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How do our worries sit with human factor models?</a:t>
            </a:r>
          </a:p>
        </p:txBody>
      </p:sp>
    </p:spTree>
    <p:extLst>
      <p:ext uri="{BB962C8B-B14F-4D97-AF65-F5344CB8AC3E}">
        <p14:creationId xmlns:p14="http://schemas.microsoft.com/office/powerpoint/2010/main" val="3140835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2E5018-24B6-C845-B93F-31A5C6E3A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Consider what worries you about working in that area.</a:t>
            </a:r>
            <a:br>
              <a:rPr lang="en-US" sz="4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br>
              <a:rPr lang="en-US" sz="4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4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Your gut feeling is important…</a:t>
            </a:r>
            <a:br>
              <a:rPr lang="en-US" sz="42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US" sz="4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131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F3187-BD00-D942-8CE8-3B84B47C9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9524"/>
            <a:ext cx="10515600" cy="4156076"/>
          </a:xfrm>
        </p:spPr>
        <p:txBody>
          <a:bodyPr>
            <a:normAutofit/>
          </a:bodyPr>
          <a:lstStyle/>
          <a:p>
            <a:r>
              <a:rPr lang="en-US" dirty="0"/>
              <a:t>Now let’s map your concerns to a human factor model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Consider the </a:t>
            </a:r>
            <a:r>
              <a:rPr lang="en-US" b="1" u="sng" dirty="0">
                <a:solidFill>
                  <a:srgbClr val="7030A0"/>
                </a:solidFill>
              </a:rPr>
              <a:t>SHELL model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E84914-799D-4640-8D8B-7F1A6058AA91}"/>
              </a:ext>
            </a:extLst>
          </p:cNvPr>
          <p:cNvSpPr txBox="1"/>
          <p:nvPr/>
        </p:nvSpPr>
        <p:spPr>
          <a:xfrm>
            <a:off x="1265996" y="4447143"/>
            <a:ext cx="109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(Develop awareness of human factors in the work place)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6779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FD4B2F-8C75-F64C-A4C5-B00E12FBB7E9}"/>
              </a:ext>
            </a:extLst>
          </p:cNvPr>
          <p:cNvGrpSpPr/>
          <p:nvPr/>
        </p:nvGrpSpPr>
        <p:grpSpPr>
          <a:xfrm>
            <a:off x="4946621" y="527323"/>
            <a:ext cx="2199625" cy="1888443"/>
            <a:chOff x="4924439" y="282135"/>
            <a:chExt cx="2199625" cy="1888443"/>
          </a:xfrm>
        </p:grpSpPr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A79A95D1-F9FE-EA45-98B3-53C4DF0F6E68}"/>
                </a:ext>
              </a:extLst>
            </p:cNvPr>
            <p:cNvSpPr/>
            <p:nvPr/>
          </p:nvSpPr>
          <p:spPr>
            <a:xfrm>
              <a:off x="4924439" y="282135"/>
              <a:ext cx="2199625" cy="18884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9D349F63-8F1A-B144-839B-4729706846BC}"/>
                </a:ext>
              </a:extLst>
            </p:cNvPr>
            <p:cNvSpPr txBox="1"/>
            <p:nvPr/>
          </p:nvSpPr>
          <p:spPr>
            <a:xfrm>
              <a:off x="5265111" y="574612"/>
              <a:ext cx="1518281" cy="1303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7940" rIns="0" bIns="2794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Hardware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63B9F81-9A25-484F-AF74-6FDCF4702532}"/>
              </a:ext>
            </a:extLst>
          </p:cNvPr>
          <p:cNvGrpSpPr/>
          <p:nvPr/>
        </p:nvGrpSpPr>
        <p:grpSpPr>
          <a:xfrm>
            <a:off x="6901720" y="1571560"/>
            <a:ext cx="2199625" cy="1888443"/>
            <a:chOff x="4924439" y="282135"/>
            <a:chExt cx="2199625" cy="1888443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D0CF6102-262A-E248-AB7A-3C552803E960}"/>
                </a:ext>
              </a:extLst>
            </p:cNvPr>
            <p:cNvSpPr/>
            <p:nvPr/>
          </p:nvSpPr>
          <p:spPr>
            <a:xfrm>
              <a:off x="4924439" y="282135"/>
              <a:ext cx="2199625" cy="18884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Hexagon 4">
              <a:extLst>
                <a:ext uri="{FF2B5EF4-FFF2-40B4-BE49-F238E27FC236}">
                  <a16:creationId xmlns:a16="http://schemas.microsoft.com/office/drawing/2014/main" id="{FDCA6EF2-3636-434B-9F9A-9EBEC2C20DB7}"/>
                </a:ext>
              </a:extLst>
            </p:cNvPr>
            <p:cNvSpPr txBox="1"/>
            <p:nvPr/>
          </p:nvSpPr>
          <p:spPr>
            <a:xfrm>
              <a:off x="5265111" y="574612"/>
              <a:ext cx="1518281" cy="1303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7940" rIns="0" bIns="2794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Environment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60DE806-AECA-6E4C-A154-F1483D9D2A0B}"/>
              </a:ext>
            </a:extLst>
          </p:cNvPr>
          <p:cNvGrpSpPr/>
          <p:nvPr/>
        </p:nvGrpSpPr>
        <p:grpSpPr>
          <a:xfrm>
            <a:off x="4983049" y="2615795"/>
            <a:ext cx="2199625" cy="1888443"/>
            <a:chOff x="4924439" y="282135"/>
            <a:chExt cx="2199625" cy="1888443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7E6D212D-DF8D-0D4B-8024-D018A1E79436}"/>
                </a:ext>
              </a:extLst>
            </p:cNvPr>
            <p:cNvSpPr/>
            <p:nvPr/>
          </p:nvSpPr>
          <p:spPr>
            <a:xfrm>
              <a:off x="4924439" y="282135"/>
              <a:ext cx="2199625" cy="18884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Hexagon 4">
              <a:extLst>
                <a:ext uri="{FF2B5EF4-FFF2-40B4-BE49-F238E27FC236}">
                  <a16:creationId xmlns:a16="http://schemas.microsoft.com/office/drawing/2014/main" id="{2FF013FD-4B6A-A44F-ACCF-73317455A54A}"/>
                </a:ext>
              </a:extLst>
            </p:cNvPr>
            <p:cNvSpPr txBox="1"/>
            <p:nvPr/>
          </p:nvSpPr>
          <p:spPr>
            <a:xfrm>
              <a:off x="5265111" y="574612"/>
              <a:ext cx="1518281" cy="1303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7940" rIns="0" bIns="2794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Liveware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7AB7DBA-A013-CC45-ACBF-82F16BF37EFF}"/>
              </a:ext>
            </a:extLst>
          </p:cNvPr>
          <p:cNvGrpSpPr/>
          <p:nvPr/>
        </p:nvGrpSpPr>
        <p:grpSpPr>
          <a:xfrm>
            <a:off x="4996187" y="4704267"/>
            <a:ext cx="2199625" cy="1888443"/>
            <a:chOff x="4924439" y="282135"/>
            <a:chExt cx="2199625" cy="1888443"/>
          </a:xfrm>
        </p:grpSpPr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7E3F4CCB-3A1A-6C41-9842-41C321ABDFB3}"/>
                </a:ext>
              </a:extLst>
            </p:cNvPr>
            <p:cNvSpPr/>
            <p:nvPr/>
          </p:nvSpPr>
          <p:spPr>
            <a:xfrm>
              <a:off x="4924439" y="282135"/>
              <a:ext cx="2199625" cy="18884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Hexagon 4">
              <a:extLst>
                <a:ext uri="{FF2B5EF4-FFF2-40B4-BE49-F238E27FC236}">
                  <a16:creationId xmlns:a16="http://schemas.microsoft.com/office/drawing/2014/main" id="{85CFDC49-D2EC-1B40-8299-A4E067EC155B}"/>
                </a:ext>
              </a:extLst>
            </p:cNvPr>
            <p:cNvSpPr txBox="1"/>
            <p:nvPr/>
          </p:nvSpPr>
          <p:spPr>
            <a:xfrm>
              <a:off x="5265111" y="574612"/>
              <a:ext cx="1518281" cy="1303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7940" rIns="0" bIns="2794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Liveware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FDEBCA0-E464-4D4E-9955-30B70CFE276F}"/>
              </a:ext>
            </a:extLst>
          </p:cNvPr>
          <p:cNvGrpSpPr/>
          <p:nvPr/>
        </p:nvGrpSpPr>
        <p:grpSpPr>
          <a:xfrm>
            <a:off x="3064378" y="1571559"/>
            <a:ext cx="2199625" cy="1888443"/>
            <a:chOff x="4924439" y="282135"/>
            <a:chExt cx="2199625" cy="1888443"/>
          </a:xfrm>
        </p:grpSpPr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3BBBD92D-4ACC-D34F-883A-04A61125FC57}"/>
                </a:ext>
              </a:extLst>
            </p:cNvPr>
            <p:cNvSpPr/>
            <p:nvPr/>
          </p:nvSpPr>
          <p:spPr>
            <a:xfrm>
              <a:off x="4924439" y="282135"/>
              <a:ext cx="2199625" cy="188844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Hexagon 4">
              <a:extLst>
                <a:ext uri="{FF2B5EF4-FFF2-40B4-BE49-F238E27FC236}">
                  <a16:creationId xmlns:a16="http://schemas.microsoft.com/office/drawing/2014/main" id="{FF5F72EA-8C6B-364E-BDE6-ECD4C16E530D}"/>
                </a:ext>
              </a:extLst>
            </p:cNvPr>
            <p:cNvSpPr txBox="1"/>
            <p:nvPr/>
          </p:nvSpPr>
          <p:spPr>
            <a:xfrm>
              <a:off x="5265111" y="574612"/>
              <a:ext cx="1518281" cy="1303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7940" rIns="0" bIns="2794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/>
                <a:t>Software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B1EC00B-9E16-3B40-A409-BD6273C03051}"/>
              </a:ext>
            </a:extLst>
          </p:cNvPr>
          <p:cNvSpPr txBox="1"/>
          <p:nvPr/>
        </p:nvSpPr>
        <p:spPr>
          <a:xfrm>
            <a:off x="36887" y="6088559"/>
            <a:ext cx="4103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SHELL MODEL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487CF2-9255-CC42-B14D-6FFAA14BB0D0}"/>
              </a:ext>
            </a:extLst>
          </p:cNvPr>
          <p:cNvSpPr txBox="1"/>
          <p:nvPr/>
        </p:nvSpPr>
        <p:spPr>
          <a:xfrm>
            <a:off x="1998531" y="1661624"/>
            <a:ext cx="1175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SOPs </a:t>
            </a:r>
          </a:p>
          <a:p>
            <a:r>
              <a:rPr lang="en-US" dirty="0"/>
              <a:t>Guidelines</a:t>
            </a:r>
          </a:p>
          <a:p>
            <a:r>
              <a:rPr lang="en-US" dirty="0"/>
              <a:t>Checklists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D566B8-0EAC-224D-9AA5-712F525926E1}"/>
              </a:ext>
            </a:extLst>
          </p:cNvPr>
          <p:cNvSpPr txBox="1"/>
          <p:nvPr/>
        </p:nvSpPr>
        <p:spPr>
          <a:xfrm>
            <a:off x="7080277" y="141590"/>
            <a:ext cx="16803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Kit</a:t>
            </a:r>
          </a:p>
          <a:p>
            <a:r>
              <a:rPr lang="en-US" dirty="0"/>
              <a:t>Medical devices</a:t>
            </a:r>
          </a:p>
          <a:p>
            <a:r>
              <a:rPr lang="en-US" dirty="0"/>
              <a:t>Computers</a:t>
            </a:r>
          </a:p>
          <a:p>
            <a:r>
              <a:rPr lang="en-US" dirty="0"/>
              <a:t>Beds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ED35F1-87F8-7F43-BC1B-7D33C768E192}"/>
              </a:ext>
            </a:extLst>
          </p:cNvPr>
          <p:cNvSpPr txBox="1"/>
          <p:nvPr/>
        </p:nvSpPr>
        <p:spPr>
          <a:xfrm>
            <a:off x="9350477" y="1864036"/>
            <a:ext cx="13885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Noise</a:t>
            </a:r>
          </a:p>
          <a:p>
            <a:r>
              <a:rPr lang="en-US" dirty="0"/>
              <a:t>Sound</a:t>
            </a:r>
          </a:p>
          <a:p>
            <a:r>
              <a:rPr lang="en-US" dirty="0"/>
              <a:t>Temperature</a:t>
            </a:r>
          </a:p>
          <a:p>
            <a:r>
              <a:rPr lang="en-US" dirty="0"/>
              <a:t>Space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38AEBE-795B-A04E-BD57-2EB411311F1B}"/>
              </a:ext>
            </a:extLst>
          </p:cNvPr>
          <p:cNvSpPr txBox="1"/>
          <p:nvPr/>
        </p:nvSpPr>
        <p:spPr>
          <a:xfrm>
            <a:off x="7242392" y="3611596"/>
            <a:ext cx="16789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Person</a:t>
            </a:r>
          </a:p>
          <a:p>
            <a:r>
              <a:rPr lang="en-US" dirty="0"/>
              <a:t>Knowledge</a:t>
            </a:r>
          </a:p>
          <a:p>
            <a:r>
              <a:rPr lang="en-US" dirty="0"/>
              <a:t>Skill</a:t>
            </a:r>
          </a:p>
          <a:p>
            <a:r>
              <a:rPr lang="en-US" dirty="0"/>
              <a:t>Anxiety re </a:t>
            </a:r>
            <a:r>
              <a:rPr lang="en-US" dirty="0" err="1"/>
              <a:t>covid</a:t>
            </a:r>
            <a:endParaRPr lang="en-US" dirty="0"/>
          </a:p>
          <a:p>
            <a:r>
              <a:rPr lang="en-US" dirty="0"/>
              <a:t>Personality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49F7F2-652A-FB41-933A-55B1B7D41DA6}"/>
              </a:ext>
            </a:extLst>
          </p:cNvPr>
          <p:cNvSpPr txBox="1"/>
          <p:nvPr/>
        </p:nvSpPr>
        <p:spPr>
          <a:xfrm>
            <a:off x="2023692" y="5157548"/>
            <a:ext cx="3057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People interacting with people</a:t>
            </a:r>
          </a:p>
        </p:txBody>
      </p:sp>
      <p:sp>
        <p:nvSpPr>
          <p:cNvPr id="26" name="Notched Right Arrow 25">
            <a:extLst>
              <a:ext uri="{FF2B5EF4-FFF2-40B4-BE49-F238E27FC236}">
                <a16:creationId xmlns:a16="http://schemas.microsoft.com/office/drawing/2014/main" id="{B3389C34-C1AD-4444-AF5B-387644743CEC}"/>
              </a:ext>
            </a:extLst>
          </p:cNvPr>
          <p:cNvSpPr/>
          <p:nvPr/>
        </p:nvSpPr>
        <p:spPr>
          <a:xfrm rot="10800000">
            <a:off x="8038550" y="3769632"/>
            <a:ext cx="4153448" cy="2530599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Notched Right Arrow 26">
            <a:extLst>
              <a:ext uri="{FF2B5EF4-FFF2-40B4-BE49-F238E27FC236}">
                <a16:creationId xmlns:a16="http://schemas.microsoft.com/office/drawing/2014/main" id="{4208436B-1D72-0942-A468-25B4D0BB0513}"/>
              </a:ext>
            </a:extLst>
          </p:cNvPr>
          <p:cNvSpPr/>
          <p:nvPr/>
        </p:nvSpPr>
        <p:spPr>
          <a:xfrm>
            <a:off x="275441" y="51422"/>
            <a:ext cx="4303962" cy="1996039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Induction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81921D-0530-D84E-A167-4B2F107E0A76}"/>
              </a:ext>
            </a:extLst>
          </p:cNvPr>
          <p:cNvSpPr txBox="1"/>
          <p:nvPr/>
        </p:nvSpPr>
        <p:spPr>
          <a:xfrm>
            <a:off x="9817045" y="660222"/>
            <a:ext cx="848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Risk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E91289-B743-6B46-88BB-20414920BC9B}"/>
              </a:ext>
            </a:extLst>
          </p:cNvPr>
          <p:cNvSpPr txBox="1"/>
          <p:nvPr/>
        </p:nvSpPr>
        <p:spPr>
          <a:xfrm>
            <a:off x="9350477" y="4449662"/>
            <a:ext cx="2706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Learning </a:t>
            </a:r>
          </a:p>
          <a:p>
            <a:r>
              <a:rPr lang="en-US" sz="3200" dirty="0">
                <a:solidFill>
                  <a:schemeClr val="bg1"/>
                </a:solidFill>
              </a:rPr>
              <a:t>conversation</a:t>
            </a:r>
          </a:p>
        </p:txBody>
      </p:sp>
    </p:spTree>
    <p:extLst>
      <p:ext uri="{BB962C8B-B14F-4D97-AF65-F5344CB8AC3E}">
        <p14:creationId xmlns:p14="http://schemas.microsoft.com/office/powerpoint/2010/main" val="330998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DCFED10A-3073-A84E-8597-4AD6715E7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556" y="0"/>
            <a:ext cx="9194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15FCB3-1249-E94D-A95B-82A549FC8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Here’s the wellbeing version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C4AE3F-342F-43D9-A743-D21602570C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473662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801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2243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99886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72343EA-FACB-2E42-92C5-C2C5128D1C5E}"/>
              </a:ext>
            </a:extLst>
          </p:cNvPr>
          <p:cNvSpPr txBox="1"/>
          <p:nvPr/>
        </p:nvSpPr>
        <p:spPr>
          <a:xfrm>
            <a:off x="5117105" y="711200"/>
            <a:ext cx="6397562" cy="1608667"/>
          </a:xfrm>
          <a:prstGeom prst="rect">
            <a:avLst/>
          </a:prstGeom>
          <a:noFill/>
          <a:ln w="1079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3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444186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4875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57027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460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7975135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EC3E32-63E8-7E44-9D3E-5CF779A639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212" y="2869543"/>
            <a:ext cx="5171719" cy="3895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99A3EB-1FEE-104B-915F-ED7A966DDE84}"/>
              </a:ext>
            </a:extLst>
          </p:cNvPr>
          <p:cNvSpPr txBox="1"/>
          <p:nvPr/>
        </p:nvSpPr>
        <p:spPr>
          <a:xfrm>
            <a:off x="387413" y="709083"/>
            <a:ext cx="32342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Think SHELL model</a:t>
            </a:r>
          </a:p>
        </p:txBody>
      </p:sp>
    </p:spTree>
    <p:extLst>
      <p:ext uri="{BB962C8B-B14F-4D97-AF65-F5344CB8AC3E}">
        <p14:creationId xmlns:p14="http://schemas.microsoft.com/office/powerpoint/2010/main" val="913445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EC3E32-63E8-7E44-9D3E-5CF779A639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212" y="2869543"/>
            <a:ext cx="5171719" cy="3895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99A3EB-1FEE-104B-915F-ED7A966DDE84}"/>
              </a:ext>
            </a:extLst>
          </p:cNvPr>
          <p:cNvSpPr txBox="1"/>
          <p:nvPr/>
        </p:nvSpPr>
        <p:spPr>
          <a:xfrm>
            <a:off x="387413" y="709083"/>
            <a:ext cx="32342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Think </a:t>
            </a:r>
            <a:r>
              <a:rPr lang="en-US" sz="6600" b="1" dirty="0">
                <a:solidFill>
                  <a:schemeClr val="accent6">
                    <a:lumMod val="75000"/>
                  </a:schemeClr>
                </a:solidFill>
              </a:rPr>
              <a:t>SHE</a:t>
            </a:r>
            <a:r>
              <a:rPr lang="en-US" sz="6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</a:t>
            </a:r>
            <a:r>
              <a:rPr lang="en-US" sz="6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</a:t>
            </a:r>
            <a:r>
              <a:rPr lang="en-US" sz="6600" b="1" dirty="0">
                <a:solidFill>
                  <a:schemeClr val="bg1"/>
                </a:solidFill>
              </a:rPr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1301374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25351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9264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997983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8875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498548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5094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C2D74FEE-8D00-4702-8F46-F29BFAEA38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53B6671-5F1C-6B49-9782-A747E875CD7D}"/>
              </a:ext>
            </a:extLst>
          </p:cNvPr>
          <p:cNvSpPr txBox="1"/>
          <p:nvPr/>
        </p:nvSpPr>
        <p:spPr>
          <a:xfrm>
            <a:off x="385822" y="501134"/>
            <a:ext cx="30955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Put it all together</a:t>
            </a:r>
          </a:p>
          <a:p>
            <a:r>
              <a:rPr lang="en-US" sz="4800" b="1" dirty="0">
                <a:solidFill>
                  <a:schemeClr val="bg1"/>
                </a:solidFill>
              </a:rPr>
              <a:t>at the start of your session</a:t>
            </a:r>
          </a:p>
        </p:txBody>
      </p:sp>
    </p:spTree>
    <p:extLst>
      <p:ext uri="{BB962C8B-B14F-4D97-AF65-F5344CB8AC3E}">
        <p14:creationId xmlns:p14="http://schemas.microsoft.com/office/powerpoint/2010/main" val="3100556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9A15C-0505-CE45-A602-4770EE2F5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How can simulation help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C4911-5C97-C44C-B5E6-7EDDAFBD6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+mj-lt"/>
              </a:rPr>
              <a:t>Ask yourself and your team.</a:t>
            </a:r>
          </a:p>
          <a:p>
            <a:pPr marL="0" indent="0">
              <a:buNone/>
            </a:pPr>
            <a:endParaRPr lang="en-US" sz="40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	What worries you most?</a:t>
            </a:r>
          </a:p>
          <a:p>
            <a:pPr marL="0" indent="0">
              <a:buNone/>
            </a:pPr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	What are you least able to cope with?</a:t>
            </a:r>
          </a:p>
          <a:p>
            <a:pPr marL="0" indent="0">
              <a:buNone/>
            </a:pPr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Today’s example…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068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6CB0-69D0-494A-96D4-73E75774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forget the debrief…..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4A0B5-7CE7-3348-93F7-B218A8692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+mj-lt"/>
              </a:rPr>
              <a:t>Talk about it after the event 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Share learning at the handover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Make changes if you think it will help others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Simulate it to increase confidence</a:t>
            </a:r>
          </a:p>
        </p:txBody>
      </p:sp>
    </p:spTree>
    <p:extLst>
      <p:ext uri="{BB962C8B-B14F-4D97-AF65-F5344CB8AC3E}">
        <p14:creationId xmlns:p14="http://schemas.microsoft.com/office/powerpoint/2010/main" val="1857537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FC36-16A1-F34F-AF50-CDF3D9056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You are lovely friendly helpful people!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EAB099F-CD4F-FF4F-B53A-778EDA4C9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>
                <a:latin typeface="+mj-lt"/>
              </a:rPr>
              <a:t>		</a:t>
            </a:r>
          </a:p>
          <a:p>
            <a:pPr marL="0" indent="0">
              <a:buNone/>
            </a:pPr>
            <a:endParaRPr lang="en-US" sz="4800" dirty="0">
              <a:latin typeface="+mj-lt"/>
            </a:endParaRPr>
          </a:p>
          <a:p>
            <a:pPr marL="0" indent="0">
              <a:buNone/>
            </a:pPr>
            <a:r>
              <a:rPr lang="en-US" sz="4800" dirty="0">
                <a:latin typeface="+mj-lt"/>
              </a:rPr>
              <a:t>		Remember that every day…</a:t>
            </a:r>
          </a:p>
        </p:txBody>
      </p:sp>
      <p:pic>
        <p:nvPicPr>
          <p:cNvPr id="9" name="Picture 8" descr="A picture containing toy, blue, small, wearing&#10;&#10;Description automatically generated">
            <a:extLst>
              <a:ext uri="{FF2B5EF4-FFF2-40B4-BE49-F238E27FC236}">
                <a16:creationId xmlns:a16="http://schemas.microsoft.com/office/drawing/2014/main" id="{36812AB4-97F4-8142-9EC7-061A72B96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33" y="1690688"/>
            <a:ext cx="6929967" cy="504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7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395</Words>
  <Application>Microsoft Macintosh PowerPoint</Application>
  <PresentationFormat>Widescreen</PresentationFormat>
  <Paragraphs>102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The learning conversation</vt:lpstr>
      <vt:lpstr>Thoughts to cover….</vt:lpstr>
      <vt:lpstr>How do our worries sit with human factor models?</vt:lpstr>
      <vt:lpstr>Consider what worries you about working in that area.  Your gut feeling is important… </vt:lpstr>
      <vt:lpstr>Now let’s map your concerns to a human factor model  Consider the SHELL model   </vt:lpstr>
      <vt:lpstr>PowerPoint Presentation</vt:lpstr>
      <vt:lpstr>PowerPoint Presentation</vt:lpstr>
      <vt:lpstr>Here’s the wellbeing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simulation help </vt:lpstr>
      <vt:lpstr>Don’t forget the debrief…..</vt:lpstr>
      <vt:lpstr>You are lovely friendly helpful people!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learning conversation</dc:title>
  <dc:creator>kirsty maclennan</dc:creator>
  <cp:lastModifiedBy>kirsty maclennan</cp:lastModifiedBy>
  <cp:revision>3</cp:revision>
  <dcterms:created xsi:type="dcterms:W3CDTF">2020-11-26T14:29:09Z</dcterms:created>
  <dcterms:modified xsi:type="dcterms:W3CDTF">2020-12-16T22:04:15Z</dcterms:modified>
</cp:coreProperties>
</file>